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audio1.bin" ContentType="audio/unknown"/>
  <Override PartName="/ppt/notesSlides/notesSlide2.xml" ContentType="application/vnd.openxmlformats-officedocument.presentationml.notesSlide+xml"/>
  <Override PartName="/ppt/media/audio2.bin" ContentType="audio/unknown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0" r:id="rId3"/>
    <p:sldId id="260" r:id="rId4"/>
    <p:sldId id="264" r:id="rId5"/>
    <p:sldId id="265" r:id="rId6"/>
    <p:sldId id="266" r:id="rId7"/>
    <p:sldId id="268" r:id="rId8"/>
    <p:sldId id="267" r:id="rId9"/>
    <p:sldId id="272" r:id="rId10"/>
    <p:sldId id="271" r:id="rId11"/>
    <p:sldId id="270" r:id="rId12"/>
    <p:sldId id="269" r:id="rId13"/>
    <p:sldId id="291" r:id="rId14"/>
    <p:sldId id="287" r:id="rId15"/>
    <p:sldId id="286" r:id="rId16"/>
    <p:sldId id="289" r:id="rId17"/>
    <p:sldId id="281" r:id="rId18"/>
    <p:sldId id="277" r:id="rId19"/>
    <p:sldId id="279" r:id="rId20"/>
    <p:sldId id="273" r:id="rId21"/>
    <p:sldId id="274" r:id="rId22"/>
    <p:sldId id="275" r:id="rId23"/>
    <p:sldId id="276" r:id="rId24"/>
    <p:sldId id="283" r:id="rId25"/>
    <p:sldId id="282" r:id="rId26"/>
    <p:sldId id="284" r:id="rId27"/>
    <p:sldId id="285" r:id="rId28"/>
    <p:sldId id="288" r:id="rId29"/>
    <p:sldId id="29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8BE2"/>
    <a:srgbClr val="21FFF8"/>
    <a:srgbClr val="22FF0B"/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39" autoAdjust="0"/>
    <p:restoredTop sz="94579" autoAdjust="0"/>
  </p:normalViewPr>
  <p:slideViewPr>
    <p:cSldViewPr snapToGrid="0" snapToObjects="1">
      <p:cViewPr>
        <p:scale>
          <a:sx n="80" d="100"/>
          <a:sy n="80" d="100"/>
        </p:scale>
        <p:origin x="-1504" y="-280"/>
      </p:cViewPr>
      <p:guideLst>
        <p:guide orient="horz" pos="2140"/>
        <p:guide pos="2879"/>
      </p:guideLst>
    </p:cSldViewPr>
  </p:slideViewPr>
  <p:outlineViewPr>
    <p:cViewPr>
      <p:scale>
        <a:sx n="33" d="100"/>
        <a:sy n="33" d="100"/>
      </p:scale>
      <p:origin x="0" y="92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7843D-CEDB-E64A-AC57-48BDD7B2EDA8}" type="datetimeFigureOut">
              <a:rPr lang="en-US" smtClean="0"/>
              <a:t>17-10-26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2E741-CD4B-3841-B619-DF7EEF7A9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530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18394-5885-0547-9D4B-CE8A999E0D18}" type="datetimeFigureOut">
              <a:rPr lang="en-US" smtClean="0"/>
              <a:t>17-10-26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E1311-D62D-A94B-A557-4F6488156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899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635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44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635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635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E1311-D62D-A94B-A557-4F648815626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58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00"/>
                </a:solidFill>
                <a:effectLst>
                  <a:outerShdw dist="50800" dir="2700000" algn="tl" rotWithShape="0">
                    <a:srgbClr val="000000"/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World Archery Judge Committee Training Aid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96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9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63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05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6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7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3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6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World Archery Judge Committee Training Aid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5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3366FF"/>
            </a:gs>
            <a:gs pos="100000">
              <a:srgbClr val="0000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1607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84625" y="6291114"/>
            <a:ext cx="5035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FFFFFF"/>
                </a:solidFill>
              </a:defRPr>
            </a:lvl1pPr>
          </a:lstStyle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22950" y="65309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A6A6A6"/>
                </a:solidFill>
              </a:defRPr>
            </a:lvl1pPr>
          </a:lstStyle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6575" y="65151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6A6A6"/>
                </a:solidFill>
              </a:defRPr>
            </a:lvl1pPr>
          </a:lstStyle>
          <a:p>
            <a:fld id="{39F84890-F937-794F-98ED-FCE2C346F8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44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4000" b="1" kern="1200" baseline="0">
          <a:solidFill>
            <a:srgbClr val="FFFF00"/>
          </a:solidFill>
          <a:effectLst>
            <a:outerShdw dist="50800" dir="2700000" algn="tl" rotWithShape="0">
              <a:srgbClr val="000000"/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1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1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emf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audio" Target="../media/audio2.bin"/><Relationship Id="rId5" Type="http://schemas.openxmlformats.org/officeDocument/2006/relationships/image" Target="../media/image1.png"/><Relationship Id="rId6" Type="http://schemas.openxmlformats.org/officeDocument/2006/relationships/image" Target="../media/image3.emf"/><Relationship Id="rId7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4.emf"/><Relationship Id="rId6" Type="http://schemas.openxmlformats.org/officeDocument/2006/relationships/image" Target="../media/image3.emf"/><Relationship Id="rId7" Type="http://schemas.openxmlformats.org/officeDocument/2006/relationships/image" Target="../media/image7.emf"/><Relationship Id="rId8" Type="http://schemas.openxmlformats.org/officeDocument/2006/relationships/image" Target="../media/image8.emf"/><Relationship Id="rId9" Type="http://schemas.openxmlformats.org/officeDocument/2006/relationships/image" Target="../media/image9.emf"/><Relationship Id="rId10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audio" Target="../media/audio2.bin"/><Relationship Id="rId5" Type="http://schemas.openxmlformats.org/officeDocument/2006/relationships/image" Target="../media/image1.png"/><Relationship Id="rId6" Type="http://schemas.openxmlformats.org/officeDocument/2006/relationships/image" Target="../media/image10.emf"/><Relationship Id="rId7" Type="http://schemas.openxmlformats.org/officeDocument/2006/relationships/image" Target="../media/image11.emf"/><Relationship Id="rId8" Type="http://schemas.openxmlformats.org/officeDocument/2006/relationships/image" Target="../media/image12.emf"/><Relationship Id="rId9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7.emf"/><Relationship Id="rId7" Type="http://schemas.openxmlformats.org/officeDocument/2006/relationships/image" Target="../media/image13.emf"/><Relationship Id="rId8" Type="http://schemas.openxmlformats.org/officeDocument/2006/relationships/image" Target="../media/image8.emf"/><Relationship Id="rId9" Type="http://schemas.openxmlformats.org/officeDocument/2006/relationships/image" Target="../media/image9.emf"/><Relationship Id="rId10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14.emf"/><Relationship Id="rId7" Type="http://schemas.openxmlformats.org/officeDocument/2006/relationships/image" Target="../media/image13.emf"/><Relationship Id="rId8" Type="http://schemas.openxmlformats.org/officeDocument/2006/relationships/image" Target="../media/image15.emf"/><Relationship Id="rId9" Type="http://schemas.openxmlformats.org/officeDocument/2006/relationships/image" Target="../media/image9.emf"/><Relationship Id="rId10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16.emf"/><Relationship Id="rId7" Type="http://schemas.openxmlformats.org/officeDocument/2006/relationships/image" Target="../media/image17.emf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17.emf"/><Relationship Id="rId7" Type="http://schemas.openxmlformats.org/officeDocument/2006/relationships/image" Target="../media/image16.emf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16.emf"/><Relationship Id="rId7" Type="http://schemas.openxmlformats.org/officeDocument/2006/relationships/image" Target="../media/image17.emf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audio" Target="../media/audio2.bin"/><Relationship Id="rId5" Type="http://schemas.openxmlformats.org/officeDocument/2006/relationships/image" Target="../media/image1.png"/><Relationship Id="rId6" Type="http://schemas.openxmlformats.org/officeDocument/2006/relationships/image" Target="../media/image3.emf"/><Relationship Id="rId7" Type="http://schemas.openxmlformats.org/officeDocument/2006/relationships/image" Target="../media/image16.emf"/><Relationship Id="rId8" Type="http://schemas.openxmlformats.org/officeDocument/2006/relationships/image" Target="../media/image17.emf"/><Relationship Id="rId9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18.emf"/><Relationship Id="rId7" Type="http://schemas.openxmlformats.org/officeDocument/2006/relationships/image" Target="../media/image13.emf"/><Relationship Id="rId8" Type="http://schemas.openxmlformats.org/officeDocument/2006/relationships/image" Target="../media/image19.emf"/><Relationship Id="rId9" Type="http://schemas.openxmlformats.org/officeDocument/2006/relationships/image" Target="../media/image9.emf"/><Relationship Id="rId10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20.emf"/><Relationship Id="rId7" Type="http://schemas.openxmlformats.org/officeDocument/2006/relationships/image" Target="../media/image13.emf"/><Relationship Id="rId8" Type="http://schemas.openxmlformats.org/officeDocument/2006/relationships/image" Target="../media/image21.emf"/><Relationship Id="rId9" Type="http://schemas.openxmlformats.org/officeDocument/2006/relationships/image" Target="../media/image9.emf"/><Relationship Id="rId10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20.emf"/><Relationship Id="rId7" Type="http://schemas.openxmlformats.org/officeDocument/2006/relationships/image" Target="../media/image13.emf"/><Relationship Id="rId8" Type="http://schemas.openxmlformats.org/officeDocument/2006/relationships/image" Target="../media/image21.emf"/><Relationship Id="rId9" Type="http://schemas.openxmlformats.org/officeDocument/2006/relationships/image" Target="../media/image9.emf"/><Relationship Id="rId10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audio" Target="../media/audio2.bin"/><Relationship Id="rId5" Type="http://schemas.openxmlformats.org/officeDocument/2006/relationships/image" Target="../media/image1.png"/><Relationship Id="rId6" Type="http://schemas.openxmlformats.org/officeDocument/2006/relationships/image" Target="../media/image3.emf"/><Relationship Id="rId7" Type="http://schemas.openxmlformats.org/officeDocument/2006/relationships/image" Target="../media/image20.emf"/><Relationship Id="rId8" Type="http://schemas.openxmlformats.org/officeDocument/2006/relationships/image" Target="../media/image13.emf"/><Relationship Id="rId9" Type="http://schemas.openxmlformats.org/officeDocument/2006/relationships/image" Target="../media/image21.emf"/><Relationship Id="rId10" Type="http://schemas.openxmlformats.org/officeDocument/2006/relationships/image" Target="../media/image9.emf"/><Relationship Id="rId11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emf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emf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5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.png"/><Relationship Id="rId5" Type="http://schemas.openxmlformats.org/officeDocument/2006/relationships/image" Target="../media/image5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emf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emf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roup 159"/>
          <p:cNvGrpSpPr/>
          <p:nvPr/>
        </p:nvGrpSpPr>
        <p:grpSpPr>
          <a:xfrm>
            <a:off x="1256537" y="176370"/>
            <a:ext cx="6635059" cy="5799590"/>
            <a:chOff x="868461" y="319244"/>
            <a:chExt cx="6896135" cy="5983627"/>
          </a:xfrm>
        </p:grpSpPr>
        <p:grpSp>
          <p:nvGrpSpPr>
            <p:cNvPr id="4" name="Group 3"/>
            <p:cNvGrpSpPr>
              <a:grpSpLocks noChangeAspect="1"/>
            </p:cNvGrpSpPr>
            <p:nvPr/>
          </p:nvGrpSpPr>
          <p:grpSpPr>
            <a:xfrm>
              <a:off x="3567110" y="319244"/>
              <a:ext cx="2980815" cy="2982065"/>
              <a:chOff x="-2124834" y="1951712"/>
              <a:chExt cx="4140000" cy="4141757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-2124834" y="1951712"/>
                <a:ext cx="4140000" cy="4141757"/>
                <a:chOff x="-2124834" y="1951712"/>
                <a:chExt cx="4140000" cy="4141757"/>
              </a:xfrm>
            </p:grpSpPr>
            <p:sp>
              <p:nvSpPr>
                <p:cNvPr id="48" name="Rectangle 47"/>
                <p:cNvSpPr/>
                <p:nvPr/>
              </p:nvSpPr>
              <p:spPr>
                <a:xfrm>
                  <a:off x="-2124834" y="1951712"/>
                  <a:ext cx="4140000" cy="4140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9" name="Picture 48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732184" y="5848280"/>
                  <a:ext cx="235553" cy="245189"/>
                </a:xfrm>
                <a:prstGeom prst="rect">
                  <a:avLst/>
                </a:prstGeom>
              </p:spPr>
            </p:pic>
          </p:grpSp>
          <p:grpSp>
            <p:nvGrpSpPr>
              <p:cNvPr id="7" name="Group 6"/>
              <p:cNvGrpSpPr/>
              <p:nvPr/>
            </p:nvGrpSpPr>
            <p:grpSpPr>
              <a:xfrm>
                <a:off x="-2005577" y="2167629"/>
                <a:ext cx="3901487" cy="3708167"/>
                <a:chOff x="-1942229" y="2242450"/>
                <a:chExt cx="3901487" cy="3708167"/>
              </a:xfrm>
            </p:grpSpPr>
            <p:grpSp>
              <p:nvGrpSpPr>
                <p:cNvPr id="8" name="Group 7"/>
                <p:cNvGrpSpPr/>
                <p:nvPr/>
              </p:nvGrpSpPr>
              <p:grpSpPr>
                <a:xfrm>
                  <a:off x="-1942229" y="4141100"/>
                  <a:ext cx="3901487" cy="1809517"/>
                  <a:chOff x="-1942229" y="4141100"/>
                  <a:chExt cx="3901487" cy="1809517"/>
                </a:xfrm>
              </p:grpSpPr>
              <p:grpSp>
                <p:nvGrpSpPr>
                  <p:cNvPr id="22" name="Group 21"/>
                  <p:cNvGrpSpPr/>
                  <p:nvPr/>
                </p:nvGrpSpPr>
                <p:grpSpPr>
                  <a:xfrm>
                    <a:off x="159258" y="4150617"/>
                    <a:ext cx="1800000" cy="1800000"/>
                    <a:chOff x="-1947521" y="2145613"/>
                    <a:chExt cx="1800000" cy="1800000"/>
                  </a:xfrm>
                </p:grpSpPr>
                <p:grpSp>
                  <p:nvGrpSpPr>
                    <p:cNvPr id="36" name="Group 35"/>
                    <p:cNvGrpSpPr/>
                    <p:nvPr/>
                  </p:nvGrpSpPr>
                  <p:grpSpPr>
                    <a:xfrm>
                      <a:off x="-1947521" y="2145613"/>
                      <a:ext cx="1800000" cy="1800000"/>
                      <a:chOff x="3677180" y="2338413"/>
                      <a:chExt cx="1800000" cy="1800000"/>
                    </a:xfrm>
                  </p:grpSpPr>
                  <p:grpSp>
                    <p:nvGrpSpPr>
                      <p:cNvPr id="40" name="Group 39"/>
                      <p:cNvGrpSpPr/>
                      <p:nvPr/>
                    </p:nvGrpSpPr>
                    <p:grpSpPr>
                      <a:xfrm>
                        <a:off x="3677180" y="2338413"/>
                        <a:ext cx="1800000" cy="1800000"/>
                        <a:chOff x="4662615" y="669222"/>
                        <a:chExt cx="1440000" cy="1440000"/>
                      </a:xfrm>
                    </p:grpSpPr>
                    <p:grpSp>
                      <p:nvGrpSpPr>
                        <p:cNvPr id="42" name="Group 41"/>
                        <p:cNvGrpSpPr/>
                        <p:nvPr/>
                      </p:nvGrpSpPr>
                      <p:grpSpPr>
                        <a:xfrm>
                          <a:off x="4662615" y="669222"/>
                          <a:ext cx="1440000" cy="1440000"/>
                          <a:chOff x="4720517" y="1101222"/>
                          <a:chExt cx="1440000" cy="1440000"/>
                        </a:xfrm>
                      </p:grpSpPr>
                      <p:grpSp>
                        <p:nvGrpSpPr>
                          <p:cNvPr id="44" name="Group 43"/>
                          <p:cNvGrpSpPr/>
                          <p:nvPr/>
                        </p:nvGrpSpPr>
                        <p:grpSpPr>
                          <a:xfrm>
                            <a:off x="4720517" y="1101222"/>
                            <a:ext cx="1440000" cy="1440000"/>
                            <a:chOff x="3997235" y="632714"/>
                            <a:chExt cx="1440000" cy="1440000"/>
                          </a:xfrm>
                        </p:grpSpPr>
                        <p:sp>
                          <p:nvSpPr>
                            <p:cNvPr id="46" name="Oval 45"/>
                            <p:cNvSpPr/>
                            <p:nvPr/>
                          </p:nvSpPr>
                          <p:spPr>
                            <a:xfrm>
                              <a:off x="3997235" y="632714"/>
                              <a:ext cx="1440000" cy="1440000"/>
                            </a:xfrm>
                            <a:prstGeom prst="ellipse">
                              <a:avLst/>
                            </a:prstGeom>
                            <a:solidFill>
                              <a:srgbClr val="3366FF"/>
                            </a:solidFill>
                            <a:ln w="12700">
                              <a:solidFill>
                                <a:schemeClr val="tx1"/>
                              </a:solidFill>
                            </a:ln>
                            <a:effectLst/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47" name="Oval 46"/>
                            <p:cNvSpPr/>
                            <p:nvPr/>
                          </p:nvSpPr>
                          <p:spPr>
                            <a:xfrm>
                              <a:off x="4141235" y="776714"/>
                              <a:ext cx="1152000" cy="1152000"/>
                            </a:xfrm>
                            <a:prstGeom prst="ellipse">
                              <a:avLst/>
                            </a:prstGeom>
                            <a:solidFill>
                              <a:srgbClr val="FF0000"/>
                            </a:solidFill>
                            <a:ln w="12700">
                              <a:solidFill>
                                <a:schemeClr val="tx1"/>
                              </a:solidFill>
                            </a:ln>
                            <a:effectLst/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</p:grpSp>
                      <p:sp>
                        <p:nvSpPr>
                          <p:cNvPr id="45" name="Oval 44"/>
                          <p:cNvSpPr/>
                          <p:nvPr/>
                        </p:nvSpPr>
                        <p:spPr>
                          <a:xfrm>
                            <a:off x="5008517" y="1389222"/>
                            <a:ext cx="864000" cy="864000"/>
                          </a:xfrm>
                          <a:prstGeom prst="ellipse">
                            <a:avLst/>
                          </a:prstGeom>
                          <a:solidFill>
                            <a:srgbClr val="FF0000"/>
                          </a:solidFill>
                          <a:ln w="12700">
                            <a:solidFill>
                              <a:schemeClr val="tx1"/>
                            </a:solidFill>
                          </a:ln>
                          <a:effectLst/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43" name="Oval 42"/>
                        <p:cNvSpPr/>
                        <p:nvPr/>
                      </p:nvSpPr>
                      <p:spPr>
                        <a:xfrm>
                          <a:off x="5094615" y="1101222"/>
                          <a:ext cx="576000" cy="576000"/>
                        </a:xfrm>
                        <a:prstGeom prst="ellipse">
                          <a:avLst/>
                        </a:prstGeom>
                        <a:solidFill>
                          <a:srgbClr val="FFFF00"/>
                        </a:solidFill>
                        <a:ln w="1270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41" name="Oval 40"/>
                      <p:cNvSpPr/>
                      <p:nvPr/>
                    </p:nvSpPr>
                    <p:spPr>
                      <a:xfrm>
                        <a:off x="4487180" y="3148413"/>
                        <a:ext cx="180000" cy="180000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7" name="Group 36"/>
                    <p:cNvGrpSpPr/>
                    <p:nvPr/>
                  </p:nvGrpSpPr>
                  <p:grpSpPr>
                    <a:xfrm>
                      <a:off x="-1083521" y="3009613"/>
                      <a:ext cx="72000" cy="72000"/>
                      <a:chOff x="5498524" y="3265689"/>
                      <a:chExt cx="72000" cy="72000"/>
                    </a:xfrm>
                  </p:grpSpPr>
                  <p:cxnSp>
                    <p:nvCxnSpPr>
                      <p:cNvPr id="38" name="Straight Connector 37"/>
                      <p:cNvCxnSpPr/>
                      <p:nvPr/>
                    </p:nvCxnSpPr>
                    <p:spPr>
                      <a:xfrm flipV="1">
                        <a:off x="5498524" y="3301688"/>
                        <a:ext cx="72000" cy="1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9" name="Straight Connector 38"/>
                      <p:cNvCxnSpPr/>
                      <p:nvPr/>
                    </p:nvCxnSpPr>
                    <p:spPr>
                      <a:xfrm rot="16200000" flipV="1">
                        <a:off x="5498524" y="3301688"/>
                        <a:ext cx="72000" cy="1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23" name="Group 22"/>
                  <p:cNvGrpSpPr/>
                  <p:nvPr/>
                </p:nvGrpSpPr>
                <p:grpSpPr>
                  <a:xfrm>
                    <a:off x="-1942229" y="4141100"/>
                    <a:ext cx="1800000" cy="1800000"/>
                    <a:chOff x="-1942229" y="4141100"/>
                    <a:chExt cx="1800000" cy="1800000"/>
                  </a:xfrm>
                </p:grpSpPr>
                <p:grpSp>
                  <p:nvGrpSpPr>
                    <p:cNvPr id="24" name="Group 23"/>
                    <p:cNvGrpSpPr/>
                    <p:nvPr/>
                  </p:nvGrpSpPr>
                  <p:grpSpPr>
                    <a:xfrm>
                      <a:off x="-1942229" y="4141100"/>
                      <a:ext cx="1800000" cy="1800000"/>
                      <a:chOff x="3686705" y="4333900"/>
                      <a:chExt cx="1800000" cy="1800000"/>
                    </a:xfrm>
                  </p:grpSpPr>
                  <p:grpSp>
                    <p:nvGrpSpPr>
                      <p:cNvPr id="28" name="Group 27"/>
                      <p:cNvGrpSpPr/>
                      <p:nvPr/>
                    </p:nvGrpSpPr>
                    <p:grpSpPr>
                      <a:xfrm>
                        <a:off x="3686705" y="4333900"/>
                        <a:ext cx="1800000" cy="1800000"/>
                        <a:chOff x="4662615" y="669222"/>
                        <a:chExt cx="1440000" cy="1440000"/>
                      </a:xfrm>
                    </p:grpSpPr>
                    <p:grpSp>
                      <p:nvGrpSpPr>
                        <p:cNvPr id="30" name="Group 29"/>
                        <p:cNvGrpSpPr/>
                        <p:nvPr/>
                      </p:nvGrpSpPr>
                      <p:grpSpPr>
                        <a:xfrm>
                          <a:off x="4662615" y="669222"/>
                          <a:ext cx="1440000" cy="1440000"/>
                          <a:chOff x="4720517" y="1101222"/>
                          <a:chExt cx="1440000" cy="1440000"/>
                        </a:xfrm>
                      </p:grpSpPr>
                      <p:grpSp>
                        <p:nvGrpSpPr>
                          <p:cNvPr id="32" name="Group 31"/>
                          <p:cNvGrpSpPr/>
                          <p:nvPr/>
                        </p:nvGrpSpPr>
                        <p:grpSpPr>
                          <a:xfrm>
                            <a:off x="4720517" y="1101222"/>
                            <a:ext cx="1440000" cy="1440000"/>
                            <a:chOff x="3997235" y="632714"/>
                            <a:chExt cx="1440000" cy="1440000"/>
                          </a:xfrm>
                        </p:grpSpPr>
                        <p:sp>
                          <p:nvSpPr>
                            <p:cNvPr id="34" name="Oval 33"/>
                            <p:cNvSpPr/>
                            <p:nvPr/>
                          </p:nvSpPr>
                          <p:spPr>
                            <a:xfrm>
                              <a:off x="3997235" y="632714"/>
                              <a:ext cx="1440000" cy="1440000"/>
                            </a:xfrm>
                            <a:prstGeom prst="ellipse">
                              <a:avLst/>
                            </a:prstGeom>
                            <a:solidFill>
                              <a:srgbClr val="3366FF"/>
                            </a:solidFill>
                            <a:ln w="12700">
                              <a:solidFill>
                                <a:schemeClr val="tx1"/>
                              </a:solidFill>
                            </a:ln>
                            <a:effectLst/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35" name="Oval 34"/>
                            <p:cNvSpPr/>
                            <p:nvPr/>
                          </p:nvSpPr>
                          <p:spPr>
                            <a:xfrm>
                              <a:off x="4141235" y="776714"/>
                              <a:ext cx="1152000" cy="1152000"/>
                            </a:xfrm>
                            <a:prstGeom prst="ellipse">
                              <a:avLst/>
                            </a:prstGeom>
                            <a:solidFill>
                              <a:srgbClr val="FF0000"/>
                            </a:solidFill>
                            <a:ln w="12700">
                              <a:solidFill>
                                <a:schemeClr val="tx1"/>
                              </a:solidFill>
                            </a:ln>
                            <a:effectLst/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</p:grpSp>
                      <p:sp>
                        <p:nvSpPr>
                          <p:cNvPr id="33" name="Oval 32"/>
                          <p:cNvSpPr/>
                          <p:nvPr/>
                        </p:nvSpPr>
                        <p:spPr>
                          <a:xfrm>
                            <a:off x="5008517" y="1389222"/>
                            <a:ext cx="864000" cy="864000"/>
                          </a:xfrm>
                          <a:prstGeom prst="ellipse">
                            <a:avLst/>
                          </a:prstGeom>
                          <a:solidFill>
                            <a:srgbClr val="FF0000"/>
                          </a:solidFill>
                          <a:ln w="12700">
                            <a:solidFill>
                              <a:schemeClr val="tx1"/>
                            </a:solidFill>
                          </a:ln>
                          <a:effectLst/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31" name="Oval 30"/>
                        <p:cNvSpPr/>
                        <p:nvPr/>
                      </p:nvSpPr>
                      <p:spPr>
                        <a:xfrm>
                          <a:off x="5094615" y="1101222"/>
                          <a:ext cx="576000" cy="576000"/>
                        </a:xfrm>
                        <a:prstGeom prst="ellipse">
                          <a:avLst/>
                        </a:prstGeom>
                        <a:solidFill>
                          <a:srgbClr val="FFFF00"/>
                        </a:solidFill>
                        <a:ln w="1270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29" name="Oval 28"/>
                      <p:cNvSpPr/>
                      <p:nvPr/>
                    </p:nvSpPr>
                    <p:spPr>
                      <a:xfrm>
                        <a:off x="4496705" y="5143900"/>
                        <a:ext cx="180000" cy="180000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25" name="Group 24"/>
                    <p:cNvGrpSpPr/>
                    <p:nvPr/>
                  </p:nvGrpSpPr>
                  <p:grpSpPr>
                    <a:xfrm>
                      <a:off x="-1078229" y="5005100"/>
                      <a:ext cx="72000" cy="72000"/>
                      <a:chOff x="5498524" y="3265689"/>
                      <a:chExt cx="72000" cy="72000"/>
                    </a:xfrm>
                  </p:grpSpPr>
                  <p:cxnSp>
                    <p:nvCxnSpPr>
                      <p:cNvPr id="26" name="Straight Connector 25"/>
                      <p:cNvCxnSpPr/>
                      <p:nvPr/>
                    </p:nvCxnSpPr>
                    <p:spPr>
                      <a:xfrm flipV="1">
                        <a:off x="5498524" y="3301688"/>
                        <a:ext cx="72000" cy="1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" name="Straight Connector 26"/>
                      <p:cNvCxnSpPr/>
                      <p:nvPr/>
                    </p:nvCxnSpPr>
                    <p:spPr>
                      <a:xfrm rot="16200000" flipV="1">
                        <a:off x="5498524" y="3301688"/>
                        <a:ext cx="72000" cy="1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9" name="Group 8"/>
                <p:cNvGrpSpPr/>
                <p:nvPr/>
              </p:nvGrpSpPr>
              <p:grpSpPr>
                <a:xfrm>
                  <a:off x="-891486" y="2242450"/>
                  <a:ext cx="1800000" cy="1800000"/>
                  <a:chOff x="-1943335" y="150125"/>
                  <a:chExt cx="1800000" cy="1800000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-1943335" y="150125"/>
                    <a:ext cx="1800000" cy="1800000"/>
                    <a:chOff x="3680355" y="342925"/>
                    <a:chExt cx="1800000" cy="1800000"/>
                  </a:xfrm>
                </p:grpSpPr>
                <p:grpSp>
                  <p:nvGrpSpPr>
                    <p:cNvPr id="14" name="Group 13"/>
                    <p:cNvGrpSpPr/>
                    <p:nvPr/>
                  </p:nvGrpSpPr>
                  <p:grpSpPr>
                    <a:xfrm>
                      <a:off x="3680355" y="342925"/>
                      <a:ext cx="1800000" cy="1800000"/>
                      <a:chOff x="4662615" y="669222"/>
                      <a:chExt cx="1440000" cy="1440000"/>
                    </a:xfrm>
                  </p:grpSpPr>
                  <p:grpSp>
                    <p:nvGrpSpPr>
                      <p:cNvPr id="16" name="Group 15"/>
                      <p:cNvGrpSpPr/>
                      <p:nvPr/>
                    </p:nvGrpSpPr>
                    <p:grpSpPr>
                      <a:xfrm>
                        <a:off x="4662615" y="669222"/>
                        <a:ext cx="1440000" cy="1440000"/>
                        <a:chOff x="4720517" y="1101222"/>
                        <a:chExt cx="1440000" cy="1440000"/>
                      </a:xfrm>
                    </p:grpSpPr>
                    <p:grpSp>
                      <p:nvGrpSpPr>
                        <p:cNvPr id="18" name="Group 17"/>
                        <p:cNvGrpSpPr/>
                        <p:nvPr/>
                      </p:nvGrpSpPr>
                      <p:grpSpPr>
                        <a:xfrm>
                          <a:off x="4720517" y="1101222"/>
                          <a:ext cx="1440000" cy="1440000"/>
                          <a:chOff x="3997235" y="632714"/>
                          <a:chExt cx="1440000" cy="1440000"/>
                        </a:xfrm>
                      </p:grpSpPr>
                      <p:sp>
                        <p:nvSpPr>
                          <p:cNvPr id="20" name="Oval 19"/>
                          <p:cNvSpPr/>
                          <p:nvPr/>
                        </p:nvSpPr>
                        <p:spPr>
                          <a:xfrm>
                            <a:off x="3997235" y="632714"/>
                            <a:ext cx="1440000" cy="1440000"/>
                          </a:xfrm>
                          <a:prstGeom prst="ellipse">
                            <a:avLst/>
                          </a:prstGeom>
                          <a:solidFill>
                            <a:srgbClr val="3366FF"/>
                          </a:solidFill>
                          <a:ln w="12700">
                            <a:solidFill>
                              <a:schemeClr val="tx1"/>
                            </a:solidFill>
                          </a:ln>
                          <a:effectLst/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  <p:sp>
                        <p:nvSpPr>
                          <p:cNvPr id="21" name="Oval 20"/>
                          <p:cNvSpPr/>
                          <p:nvPr/>
                        </p:nvSpPr>
                        <p:spPr>
                          <a:xfrm>
                            <a:off x="4141235" y="776714"/>
                            <a:ext cx="1152000" cy="1152000"/>
                          </a:xfrm>
                          <a:prstGeom prst="ellipse">
                            <a:avLst/>
                          </a:prstGeom>
                          <a:solidFill>
                            <a:srgbClr val="FF0000"/>
                          </a:solidFill>
                          <a:ln w="12700">
                            <a:solidFill>
                              <a:schemeClr val="tx1"/>
                            </a:solidFill>
                          </a:ln>
                          <a:effectLst/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19" name="Oval 18"/>
                        <p:cNvSpPr/>
                        <p:nvPr/>
                      </p:nvSpPr>
                      <p:spPr>
                        <a:xfrm>
                          <a:off x="5008517" y="1389222"/>
                          <a:ext cx="864000" cy="864000"/>
                        </a:xfrm>
                        <a:prstGeom prst="ellipse">
                          <a:avLst/>
                        </a:prstGeom>
                        <a:solidFill>
                          <a:srgbClr val="FF0000"/>
                        </a:solidFill>
                        <a:ln w="1270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17" name="Oval 16"/>
                      <p:cNvSpPr/>
                      <p:nvPr/>
                    </p:nvSpPr>
                    <p:spPr>
                      <a:xfrm>
                        <a:off x="5094615" y="1101222"/>
                        <a:ext cx="576000" cy="576000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15" name="Oval 14"/>
                    <p:cNvSpPr/>
                    <p:nvPr/>
                  </p:nvSpPr>
                  <p:spPr>
                    <a:xfrm>
                      <a:off x="4490355" y="1152925"/>
                      <a:ext cx="180000" cy="18000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1" name="Group 10"/>
                  <p:cNvGrpSpPr/>
                  <p:nvPr/>
                </p:nvGrpSpPr>
                <p:grpSpPr>
                  <a:xfrm>
                    <a:off x="-1079335" y="1014125"/>
                    <a:ext cx="72000" cy="72000"/>
                    <a:chOff x="5498524" y="3265689"/>
                    <a:chExt cx="72000" cy="72000"/>
                  </a:xfrm>
                </p:grpSpPr>
                <p:cxnSp>
                  <p:nvCxnSpPr>
                    <p:cNvPr id="12" name="Straight Connector 11"/>
                    <p:cNvCxnSpPr/>
                    <p:nvPr/>
                  </p:nvCxnSpPr>
                  <p:spPr>
                    <a:xfrm flipV="1">
                      <a:off x="5498524" y="3301688"/>
                      <a:ext cx="72000" cy="1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" name="Straight Connector 12"/>
                    <p:cNvCxnSpPr/>
                    <p:nvPr/>
                  </p:nvCxnSpPr>
                  <p:spPr>
                    <a:xfrm rot="16200000" flipV="1">
                      <a:off x="5498524" y="3301688"/>
                      <a:ext cx="72000" cy="1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  <p:grpSp>
          <p:nvGrpSpPr>
            <p:cNvPr id="128" name="Group 127"/>
            <p:cNvGrpSpPr>
              <a:grpSpLocks noChangeAspect="1"/>
            </p:cNvGrpSpPr>
            <p:nvPr/>
          </p:nvGrpSpPr>
          <p:grpSpPr>
            <a:xfrm>
              <a:off x="2508096" y="2302566"/>
              <a:ext cx="5256500" cy="2304000"/>
              <a:chOff x="460221" y="1604066"/>
              <a:chExt cx="8213275" cy="3600000"/>
            </a:xfrm>
          </p:grpSpPr>
          <p:grpSp>
            <p:nvGrpSpPr>
              <p:cNvPr id="129" name="Group 128"/>
              <p:cNvGrpSpPr/>
              <p:nvPr/>
            </p:nvGrpSpPr>
            <p:grpSpPr>
              <a:xfrm>
                <a:off x="460221" y="1604066"/>
                <a:ext cx="3600000" cy="3600000"/>
                <a:chOff x="5111250" y="1053125"/>
                <a:chExt cx="3600000" cy="3600000"/>
              </a:xfrm>
            </p:grpSpPr>
            <p:sp>
              <p:nvSpPr>
                <p:cNvPr id="144" name="Rectangle 143"/>
                <p:cNvSpPr/>
                <p:nvPr/>
              </p:nvSpPr>
              <p:spPr>
                <a:xfrm>
                  <a:off x="5111250" y="1053125"/>
                  <a:ext cx="3600000" cy="3600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45" name="Picture 144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8428518" y="4358330"/>
                  <a:ext cx="235553" cy="245189"/>
                </a:xfrm>
                <a:prstGeom prst="rect">
                  <a:avLst/>
                </a:prstGeom>
              </p:spPr>
            </p:pic>
            <p:grpSp>
              <p:nvGrpSpPr>
                <p:cNvPr id="146" name="Group 145"/>
                <p:cNvGrpSpPr/>
                <p:nvPr/>
              </p:nvGrpSpPr>
              <p:grpSpPr>
                <a:xfrm>
                  <a:off x="5201250" y="1143125"/>
                  <a:ext cx="3420000" cy="3420000"/>
                  <a:chOff x="3490810" y="4187460"/>
                  <a:chExt cx="2160000" cy="2160000"/>
                </a:xfrm>
              </p:grpSpPr>
              <p:sp>
                <p:nvSpPr>
                  <p:cNvPr id="147" name="Oval 146"/>
                  <p:cNvSpPr/>
                  <p:nvPr/>
                </p:nvSpPr>
                <p:spPr>
                  <a:xfrm>
                    <a:off x="3490810" y="4187460"/>
                    <a:ext cx="2160000" cy="2160000"/>
                  </a:xfrm>
                  <a:prstGeom prst="ellipse">
                    <a:avLst/>
                  </a:prstGeom>
                  <a:solidFill>
                    <a:srgbClr val="3366FF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8" name="Oval 147"/>
                  <p:cNvSpPr/>
                  <p:nvPr/>
                </p:nvSpPr>
                <p:spPr>
                  <a:xfrm>
                    <a:off x="3670810" y="4367460"/>
                    <a:ext cx="1800000" cy="1800000"/>
                  </a:xfrm>
                  <a:prstGeom prst="ellipse">
                    <a:avLst/>
                  </a:prstGeom>
                  <a:solidFill>
                    <a:srgbClr val="3366FF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9" name="Oval 148"/>
                  <p:cNvSpPr/>
                  <p:nvPr/>
                </p:nvSpPr>
                <p:spPr>
                  <a:xfrm>
                    <a:off x="3850810" y="4547460"/>
                    <a:ext cx="1440000" cy="1440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0" name="Oval 149"/>
                  <p:cNvSpPr/>
                  <p:nvPr/>
                </p:nvSpPr>
                <p:spPr>
                  <a:xfrm>
                    <a:off x="4030810" y="4727460"/>
                    <a:ext cx="1080000" cy="1080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1" name="Oval 150"/>
                  <p:cNvSpPr/>
                  <p:nvPr/>
                </p:nvSpPr>
                <p:spPr>
                  <a:xfrm>
                    <a:off x="4210810" y="4907460"/>
                    <a:ext cx="720000" cy="720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2" name="Oval 151"/>
                  <p:cNvSpPr/>
                  <p:nvPr/>
                </p:nvSpPr>
                <p:spPr>
                  <a:xfrm>
                    <a:off x="4390810" y="5087460"/>
                    <a:ext cx="360000" cy="360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3" name="Oval 152"/>
                  <p:cNvSpPr/>
                  <p:nvPr/>
                </p:nvSpPr>
                <p:spPr>
                  <a:xfrm>
                    <a:off x="4480810" y="5177460"/>
                    <a:ext cx="180000" cy="180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bg1">
                        <a:lumMod val="50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54" name="Group 153"/>
                  <p:cNvGrpSpPr/>
                  <p:nvPr/>
                </p:nvGrpSpPr>
                <p:grpSpPr>
                  <a:xfrm>
                    <a:off x="4534810" y="5231460"/>
                    <a:ext cx="72000" cy="72000"/>
                    <a:chOff x="5498524" y="3265689"/>
                    <a:chExt cx="72000" cy="72000"/>
                  </a:xfrm>
                </p:grpSpPr>
                <p:cxnSp>
                  <p:nvCxnSpPr>
                    <p:cNvPr id="155" name="Straight Connector 154"/>
                    <p:cNvCxnSpPr/>
                    <p:nvPr/>
                  </p:nvCxnSpPr>
                  <p:spPr>
                    <a:xfrm flipV="1">
                      <a:off x="5498524" y="3301688"/>
                      <a:ext cx="72000" cy="1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6" name="Straight Connector 155"/>
                    <p:cNvCxnSpPr/>
                    <p:nvPr/>
                  </p:nvCxnSpPr>
                  <p:spPr>
                    <a:xfrm rot="16200000" flipV="1">
                      <a:off x="5498524" y="3301688"/>
                      <a:ext cx="72000" cy="1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130" name="Group 129"/>
              <p:cNvGrpSpPr/>
              <p:nvPr/>
            </p:nvGrpSpPr>
            <p:grpSpPr>
              <a:xfrm>
                <a:off x="5073496" y="1604066"/>
                <a:ext cx="3600000" cy="3600000"/>
                <a:chOff x="5111250" y="1053125"/>
                <a:chExt cx="3600000" cy="3600000"/>
              </a:xfrm>
            </p:grpSpPr>
            <p:sp>
              <p:nvSpPr>
                <p:cNvPr id="131" name="Rectangle 130"/>
                <p:cNvSpPr/>
                <p:nvPr/>
              </p:nvSpPr>
              <p:spPr>
                <a:xfrm>
                  <a:off x="5111250" y="1053125"/>
                  <a:ext cx="3600000" cy="3600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32" name="Picture 131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8428518" y="4358330"/>
                  <a:ext cx="235553" cy="245189"/>
                </a:xfrm>
                <a:prstGeom prst="rect">
                  <a:avLst/>
                </a:prstGeom>
              </p:spPr>
            </p:pic>
            <p:grpSp>
              <p:nvGrpSpPr>
                <p:cNvPr id="133" name="Group 132"/>
                <p:cNvGrpSpPr/>
                <p:nvPr/>
              </p:nvGrpSpPr>
              <p:grpSpPr>
                <a:xfrm>
                  <a:off x="5201250" y="1143125"/>
                  <a:ext cx="3420000" cy="3420000"/>
                  <a:chOff x="3490810" y="4187460"/>
                  <a:chExt cx="2160000" cy="2160000"/>
                </a:xfrm>
              </p:grpSpPr>
              <p:sp>
                <p:nvSpPr>
                  <p:cNvPr id="134" name="Oval 133"/>
                  <p:cNvSpPr/>
                  <p:nvPr/>
                </p:nvSpPr>
                <p:spPr>
                  <a:xfrm>
                    <a:off x="3490810" y="4187460"/>
                    <a:ext cx="2160000" cy="2160000"/>
                  </a:xfrm>
                  <a:prstGeom prst="ellipse">
                    <a:avLst/>
                  </a:prstGeom>
                  <a:solidFill>
                    <a:srgbClr val="3366FF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Oval 134"/>
                  <p:cNvSpPr/>
                  <p:nvPr/>
                </p:nvSpPr>
                <p:spPr>
                  <a:xfrm>
                    <a:off x="3670810" y="4367460"/>
                    <a:ext cx="1800000" cy="1800000"/>
                  </a:xfrm>
                  <a:prstGeom prst="ellipse">
                    <a:avLst/>
                  </a:prstGeom>
                  <a:solidFill>
                    <a:srgbClr val="3366FF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6" name="Oval 135"/>
                  <p:cNvSpPr/>
                  <p:nvPr/>
                </p:nvSpPr>
                <p:spPr>
                  <a:xfrm>
                    <a:off x="3850810" y="4547460"/>
                    <a:ext cx="1440000" cy="1440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7" name="Oval 136"/>
                  <p:cNvSpPr/>
                  <p:nvPr/>
                </p:nvSpPr>
                <p:spPr>
                  <a:xfrm>
                    <a:off x="4030810" y="4727460"/>
                    <a:ext cx="1080000" cy="1080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8" name="Oval 137"/>
                  <p:cNvSpPr/>
                  <p:nvPr/>
                </p:nvSpPr>
                <p:spPr>
                  <a:xfrm>
                    <a:off x="4210810" y="4907460"/>
                    <a:ext cx="720000" cy="720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9" name="Oval 138"/>
                  <p:cNvSpPr/>
                  <p:nvPr/>
                </p:nvSpPr>
                <p:spPr>
                  <a:xfrm>
                    <a:off x="4390810" y="5087460"/>
                    <a:ext cx="360000" cy="360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0" name="Oval 139"/>
                  <p:cNvSpPr/>
                  <p:nvPr/>
                </p:nvSpPr>
                <p:spPr>
                  <a:xfrm>
                    <a:off x="4480810" y="5177460"/>
                    <a:ext cx="180000" cy="180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bg1">
                        <a:lumMod val="50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1" name="Group 140"/>
                  <p:cNvGrpSpPr/>
                  <p:nvPr/>
                </p:nvGrpSpPr>
                <p:grpSpPr>
                  <a:xfrm>
                    <a:off x="4534810" y="5231460"/>
                    <a:ext cx="72000" cy="72000"/>
                    <a:chOff x="5498524" y="3265689"/>
                    <a:chExt cx="72000" cy="72000"/>
                  </a:xfrm>
                </p:grpSpPr>
                <p:cxnSp>
                  <p:nvCxnSpPr>
                    <p:cNvPr id="142" name="Straight Connector 141"/>
                    <p:cNvCxnSpPr/>
                    <p:nvPr/>
                  </p:nvCxnSpPr>
                  <p:spPr>
                    <a:xfrm flipV="1">
                      <a:off x="5498524" y="3301688"/>
                      <a:ext cx="72000" cy="1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Straight Connector 142"/>
                    <p:cNvCxnSpPr/>
                    <p:nvPr/>
                  </p:nvCxnSpPr>
                  <p:spPr>
                    <a:xfrm rot="16200000" flipV="1">
                      <a:off x="5498524" y="3301688"/>
                      <a:ext cx="72000" cy="1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  <p:grpSp>
          <p:nvGrpSpPr>
            <p:cNvPr id="50" name="Group 49"/>
            <p:cNvGrpSpPr>
              <a:grpSpLocks noChangeAspect="1"/>
            </p:cNvGrpSpPr>
            <p:nvPr/>
          </p:nvGrpSpPr>
          <p:grpSpPr>
            <a:xfrm rot="5400000">
              <a:off x="4575163" y="3322071"/>
              <a:ext cx="1555200" cy="4406400"/>
              <a:chOff x="3492000" y="180000"/>
              <a:chExt cx="2160000" cy="6120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3492000" y="180000"/>
                <a:ext cx="2160000" cy="612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2" name="Picture 5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396393" y="6041080"/>
                <a:ext cx="235553" cy="245189"/>
              </a:xfrm>
              <a:prstGeom prst="rect">
                <a:avLst/>
              </a:prstGeom>
            </p:spPr>
          </p:pic>
          <p:grpSp>
            <p:nvGrpSpPr>
              <p:cNvPr id="53" name="Group 52"/>
              <p:cNvGrpSpPr/>
              <p:nvPr/>
            </p:nvGrpSpPr>
            <p:grpSpPr>
              <a:xfrm>
                <a:off x="3669313" y="2338413"/>
                <a:ext cx="1800000" cy="1800000"/>
                <a:chOff x="3677180" y="2338413"/>
                <a:chExt cx="1800000" cy="1800000"/>
              </a:xfrm>
            </p:grpSpPr>
            <p:grpSp>
              <p:nvGrpSpPr>
                <p:cNvPr id="81" name="Group 80"/>
                <p:cNvGrpSpPr/>
                <p:nvPr/>
              </p:nvGrpSpPr>
              <p:grpSpPr>
                <a:xfrm>
                  <a:off x="3677180" y="2338413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83" name="Group 82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85" name="Group 84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87" name="Oval 86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8" name="Oval 87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86" name="Oval 85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84" name="Oval 83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2" name="Oval 81"/>
                <p:cNvSpPr/>
                <p:nvPr/>
              </p:nvSpPr>
              <p:spPr>
                <a:xfrm>
                  <a:off x="4487180" y="3148413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" name="Group 53"/>
              <p:cNvGrpSpPr/>
              <p:nvPr/>
            </p:nvGrpSpPr>
            <p:grpSpPr>
              <a:xfrm>
                <a:off x="3674605" y="4333900"/>
                <a:ext cx="1800000" cy="1800000"/>
                <a:chOff x="3686705" y="4333900"/>
                <a:chExt cx="1800000" cy="1800000"/>
              </a:xfrm>
            </p:grpSpPr>
            <p:grpSp>
              <p:nvGrpSpPr>
                <p:cNvPr id="73" name="Group 72"/>
                <p:cNvGrpSpPr/>
                <p:nvPr/>
              </p:nvGrpSpPr>
              <p:grpSpPr>
                <a:xfrm>
                  <a:off x="3686705" y="4333900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75" name="Group 74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77" name="Group 76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79" name="Oval 78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0" name="Oval 79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78" name="Oval 77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76" name="Oval 75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4" name="Oval 73"/>
                <p:cNvSpPr/>
                <p:nvPr/>
              </p:nvSpPr>
              <p:spPr>
                <a:xfrm>
                  <a:off x="4496705" y="5143900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5" name="Group 54"/>
              <p:cNvGrpSpPr/>
              <p:nvPr/>
            </p:nvGrpSpPr>
            <p:grpSpPr>
              <a:xfrm>
                <a:off x="3673499" y="342925"/>
                <a:ext cx="1800000" cy="1800000"/>
                <a:chOff x="3680355" y="342925"/>
                <a:chExt cx="1800000" cy="1800000"/>
              </a:xfrm>
            </p:grpSpPr>
            <p:grpSp>
              <p:nvGrpSpPr>
                <p:cNvPr id="65" name="Group 64"/>
                <p:cNvGrpSpPr/>
                <p:nvPr/>
              </p:nvGrpSpPr>
              <p:grpSpPr>
                <a:xfrm>
                  <a:off x="3680355" y="342925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67" name="Group 66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69" name="Group 68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71" name="Oval 70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2" name="Oval 71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70" name="Oval 69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8" name="Oval 67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6" name="Oval 65"/>
                <p:cNvSpPr/>
                <p:nvPr/>
              </p:nvSpPr>
              <p:spPr>
                <a:xfrm>
                  <a:off x="4490355" y="1152925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6" name="Group 55"/>
              <p:cNvGrpSpPr/>
              <p:nvPr/>
            </p:nvGrpSpPr>
            <p:grpSpPr>
              <a:xfrm>
                <a:off x="4533313" y="3202413"/>
                <a:ext cx="72000" cy="72000"/>
                <a:chOff x="5498524" y="3265689"/>
                <a:chExt cx="72000" cy="72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" name="Group 56"/>
              <p:cNvGrpSpPr/>
              <p:nvPr/>
            </p:nvGrpSpPr>
            <p:grpSpPr>
              <a:xfrm>
                <a:off x="4538605" y="519790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61" name="Straight Connector 60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" name="Group 57"/>
              <p:cNvGrpSpPr/>
              <p:nvPr/>
            </p:nvGrpSpPr>
            <p:grpSpPr>
              <a:xfrm>
                <a:off x="4537499" y="1206925"/>
                <a:ext cx="72000" cy="72000"/>
                <a:chOff x="5498524" y="3265689"/>
                <a:chExt cx="72000" cy="72000"/>
              </a:xfrm>
            </p:grpSpPr>
            <p:cxnSp>
              <p:nvCxnSpPr>
                <p:cNvPr id="59" name="Straight Connector 58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9" name="Group 88"/>
            <p:cNvGrpSpPr>
              <a:grpSpLocks noChangeAspect="1"/>
            </p:cNvGrpSpPr>
            <p:nvPr/>
          </p:nvGrpSpPr>
          <p:grpSpPr>
            <a:xfrm>
              <a:off x="868461" y="1221221"/>
              <a:ext cx="1555200" cy="4406400"/>
              <a:chOff x="3492000" y="180000"/>
              <a:chExt cx="2160000" cy="6120000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3492000" y="180000"/>
                <a:ext cx="2160000" cy="612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1" name="Picture 9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396393" y="6041080"/>
                <a:ext cx="235553" cy="245189"/>
              </a:xfrm>
              <a:prstGeom prst="rect">
                <a:avLst/>
              </a:prstGeom>
            </p:spPr>
          </p:pic>
          <p:grpSp>
            <p:nvGrpSpPr>
              <p:cNvPr id="92" name="Group 91"/>
              <p:cNvGrpSpPr/>
              <p:nvPr/>
            </p:nvGrpSpPr>
            <p:grpSpPr>
              <a:xfrm>
                <a:off x="3669313" y="2338413"/>
                <a:ext cx="1800000" cy="1800000"/>
                <a:chOff x="3677180" y="2338413"/>
                <a:chExt cx="1800000" cy="1800000"/>
              </a:xfrm>
            </p:grpSpPr>
            <p:grpSp>
              <p:nvGrpSpPr>
                <p:cNvPr id="120" name="Group 119"/>
                <p:cNvGrpSpPr/>
                <p:nvPr/>
              </p:nvGrpSpPr>
              <p:grpSpPr>
                <a:xfrm>
                  <a:off x="3677180" y="2338413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122" name="Group 121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124" name="Group 123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126" name="Oval 125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7" name="Oval 126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125" name="Oval 124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23" name="Oval 122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1" name="Oval 120"/>
                <p:cNvSpPr/>
                <p:nvPr/>
              </p:nvSpPr>
              <p:spPr>
                <a:xfrm>
                  <a:off x="4487180" y="3148413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3" name="Group 92"/>
              <p:cNvGrpSpPr/>
              <p:nvPr/>
            </p:nvGrpSpPr>
            <p:grpSpPr>
              <a:xfrm>
                <a:off x="3674605" y="4333900"/>
                <a:ext cx="1800000" cy="1800000"/>
                <a:chOff x="3686705" y="4333900"/>
                <a:chExt cx="1800000" cy="1800000"/>
              </a:xfrm>
            </p:grpSpPr>
            <p:grpSp>
              <p:nvGrpSpPr>
                <p:cNvPr id="112" name="Group 111"/>
                <p:cNvGrpSpPr/>
                <p:nvPr/>
              </p:nvGrpSpPr>
              <p:grpSpPr>
                <a:xfrm>
                  <a:off x="3686705" y="4333900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114" name="Group 113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116" name="Group 115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118" name="Oval 117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9" name="Oval 118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117" name="Oval 116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15" name="Oval 114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13" name="Oval 112"/>
                <p:cNvSpPr/>
                <p:nvPr/>
              </p:nvSpPr>
              <p:spPr>
                <a:xfrm>
                  <a:off x="4496705" y="5143900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4" name="Group 93"/>
              <p:cNvGrpSpPr/>
              <p:nvPr/>
            </p:nvGrpSpPr>
            <p:grpSpPr>
              <a:xfrm>
                <a:off x="3673499" y="342925"/>
                <a:ext cx="1800000" cy="1800000"/>
                <a:chOff x="3680355" y="342925"/>
                <a:chExt cx="1800000" cy="1800000"/>
              </a:xfrm>
            </p:grpSpPr>
            <p:grpSp>
              <p:nvGrpSpPr>
                <p:cNvPr id="104" name="Group 103"/>
                <p:cNvGrpSpPr/>
                <p:nvPr/>
              </p:nvGrpSpPr>
              <p:grpSpPr>
                <a:xfrm>
                  <a:off x="3680355" y="342925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106" name="Group 105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108" name="Group 107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110" name="Oval 109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1" name="Oval 110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109" name="Oval 108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07" name="Oval 106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05" name="Oval 104"/>
                <p:cNvSpPr/>
                <p:nvPr/>
              </p:nvSpPr>
              <p:spPr>
                <a:xfrm>
                  <a:off x="4490355" y="1152925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5" name="Group 94"/>
              <p:cNvGrpSpPr/>
              <p:nvPr/>
            </p:nvGrpSpPr>
            <p:grpSpPr>
              <a:xfrm>
                <a:off x="4533313" y="3202413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02" name="Straight Connector 101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" name="Group 95"/>
              <p:cNvGrpSpPr/>
              <p:nvPr/>
            </p:nvGrpSpPr>
            <p:grpSpPr>
              <a:xfrm>
                <a:off x="4538605" y="519790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00" name="Straight Connector 99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" name="Group 96"/>
              <p:cNvGrpSpPr/>
              <p:nvPr/>
            </p:nvGrpSpPr>
            <p:grpSpPr>
              <a:xfrm>
                <a:off x="4537499" y="1206925"/>
                <a:ext cx="72000" cy="72000"/>
                <a:chOff x="5498524" y="3265689"/>
                <a:chExt cx="72000" cy="72000"/>
              </a:xfrm>
            </p:grpSpPr>
            <p:cxnSp>
              <p:nvCxnSpPr>
                <p:cNvPr id="98" name="Straight Connector 9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85926"/>
            <a:ext cx="7772400" cy="1092200"/>
          </a:xfrm>
          <a:effectLst/>
        </p:spPr>
        <p:txBody>
          <a:bodyPr>
            <a:normAutofit/>
          </a:bodyPr>
          <a:lstStyle/>
          <a:p>
            <a:r>
              <a:rPr lang="en-GB" b="1" dirty="0" smtClean="0">
                <a:ln w="12700">
                  <a:noFill/>
                  <a:prstDash val="solid"/>
                </a:ln>
                <a:solidFill>
                  <a:srgbClr val="FFFF00"/>
                </a:solidFill>
                <a:effectLst>
                  <a:outerShdw dist="50800" dir="2700000" algn="tl" rotWithShape="0">
                    <a:srgbClr val="000000"/>
                  </a:outerShdw>
                </a:effectLst>
              </a:rPr>
              <a:t>Multiple Scoring Zones</a:t>
            </a:r>
            <a:endParaRPr lang="en-US" b="1" dirty="0">
              <a:ln w="12700">
                <a:noFill/>
                <a:prstDash val="solid"/>
              </a:ln>
              <a:solidFill>
                <a:srgbClr val="FFFF00"/>
              </a:solidFill>
              <a:effectLst>
                <a:outerShdw dist="50800" dir="2700000" algn="tl" rotWithShape="0">
                  <a:srgbClr val="000000"/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</a:t>
            </a:r>
            <a:r>
              <a:rPr lang="en-CA" dirty="0" smtClean="0"/>
              <a:t>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157" name="Footer Placeholder 15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158" name="Slide Number Placeholder 15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0</a:t>
            </a:fld>
            <a:endParaRPr lang="en-US"/>
          </a:p>
        </p:txBody>
      </p:sp>
      <p:pic>
        <p:nvPicPr>
          <p:cNvPr id="161" name="Picture 160" descr="OAALogo_Vector_Low_Re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141829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3669313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Oval 27"/>
              <p:cNvSpPr/>
              <p:nvPr/>
            </p:nvSpPr>
            <p:spPr>
              <a:xfrm>
                <a:off x="4487180" y="314841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674605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Oval 49"/>
              <p:cNvSpPr/>
              <p:nvPr/>
            </p:nvSpPr>
            <p:spPr>
              <a:xfrm>
                <a:off x="4496705" y="514390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673499" y="342925"/>
              <a:ext cx="1800000" cy="1800000"/>
              <a:chOff x="3680355" y="342925"/>
              <a:chExt cx="1800000" cy="180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3680355" y="342925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1" name="Oval 60"/>
              <p:cNvSpPr/>
              <p:nvPr/>
            </p:nvSpPr>
            <p:spPr>
              <a:xfrm>
                <a:off x="4490355" y="115292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533313" y="3202413"/>
              <a:ext cx="72000" cy="72000"/>
              <a:chOff x="5498524" y="3265689"/>
              <a:chExt cx="72000" cy="72000"/>
            </a:xfrm>
          </p:grpSpPr>
          <p:cxnSp>
            <p:nvCxnSpPr>
              <p:cNvPr id="3" name="Straight Connector 2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4538605" y="5197900"/>
              <a:ext cx="72000" cy="72000"/>
              <a:chOff x="5498524" y="3265689"/>
              <a:chExt cx="72000" cy="720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>
              <a:off x="4537499" y="1206925"/>
              <a:ext cx="72000" cy="72000"/>
              <a:chOff x="5498524" y="3265689"/>
              <a:chExt cx="72000" cy="720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560" y="492525"/>
            <a:ext cx="1848295" cy="6604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835" y="2549925"/>
            <a:ext cx="1848295" cy="66040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110" y="2670575"/>
            <a:ext cx="1848295" cy="66040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7235" y="4702575"/>
            <a:ext cx="1848295" cy="6604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427787" y="1836738"/>
            <a:ext cx="2243137" cy="1022052"/>
            <a:chOff x="6427787" y="1836738"/>
            <a:chExt cx="2243137" cy="1022052"/>
          </a:xfrm>
        </p:grpSpPr>
        <p:sp>
          <p:nvSpPr>
            <p:cNvPr id="70" name="Text Box 6"/>
            <p:cNvSpPr txBox="1">
              <a:spLocks noChangeArrowheads="1"/>
            </p:cNvSpPr>
            <p:nvPr/>
          </p:nvSpPr>
          <p:spPr bwMode="auto">
            <a:xfrm>
              <a:off x="6427787" y="2397125"/>
              <a:ext cx="22431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10 </a:t>
              </a:r>
              <a:r>
                <a:rPr lang="hr-HR" dirty="0" smtClean="0">
                  <a:solidFill>
                    <a:schemeClr val="bg1"/>
                  </a:solidFill>
                </a:rPr>
                <a:t> 9   </a:t>
              </a:r>
              <a:r>
                <a:rPr lang="hr-HR" dirty="0">
                  <a:solidFill>
                    <a:schemeClr val="bg1"/>
                  </a:solidFill>
                </a:rPr>
                <a:t>M </a:t>
              </a:r>
              <a:r>
                <a:rPr lang="hr-HR" dirty="0" smtClean="0">
                  <a:solidFill>
                    <a:schemeClr val="bg1"/>
                  </a:solidFill>
                </a:rPr>
                <a:t>  19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6705600" y="1836738"/>
              <a:ext cx="1441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b="1" dirty="0">
                  <a:solidFill>
                    <a:schemeClr val="bg1"/>
                  </a:solidFill>
                </a:rPr>
                <a:t>Result =</a:t>
              </a:r>
            </a:p>
          </p:txBody>
        </p:sp>
      </p:grpSp>
      <p:sp>
        <p:nvSpPr>
          <p:cNvPr id="72" name="Text Box 17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3" name="Text Box 45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734050" y="1064049"/>
            <a:ext cx="3357935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One arrow shot out of time</a:t>
            </a:r>
            <a:endParaRPr lang="en-US" sz="2100" dirty="0">
              <a:latin typeface="Arial"/>
              <a:cs typeface="Arial"/>
            </a:endParaRPr>
          </a:p>
        </p:txBody>
      </p:sp>
      <p:sp>
        <p:nvSpPr>
          <p:cNvPr id="75" name="Text Box 19"/>
          <p:cNvSpPr txBox="1">
            <a:spLocks noChangeArrowheads="1"/>
          </p:cNvSpPr>
          <p:nvPr/>
        </p:nvSpPr>
        <p:spPr bwMode="auto">
          <a:xfrm>
            <a:off x="1068388" y="1027113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6" name="Text Box 20"/>
          <p:cNvSpPr txBox="1">
            <a:spLocks noChangeArrowheads="1"/>
          </p:cNvSpPr>
          <p:nvPr/>
        </p:nvSpPr>
        <p:spPr bwMode="auto">
          <a:xfrm>
            <a:off x="1071563" y="29892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10,</a:t>
            </a:r>
          </a:p>
        </p:txBody>
      </p:sp>
      <p:sp>
        <p:nvSpPr>
          <p:cNvPr id="77" name="Text Box 21"/>
          <p:cNvSpPr txBox="1">
            <a:spLocks noChangeArrowheads="1"/>
          </p:cNvSpPr>
          <p:nvPr/>
        </p:nvSpPr>
        <p:spPr bwMode="auto">
          <a:xfrm>
            <a:off x="1633538" y="3005138"/>
            <a:ext cx="719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78" name="Group 25"/>
          <p:cNvGrpSpPr>
            <a:grpSpLocks/>
          </p:cNvGrpSpPr>
          <p:nvPr/>
        </p:nvGrpSpPr>
        <p:grpSpPr bwMode="auto">
          <a:xfrm>
            <a:off x="1112838" y="2501900"/>
            <a:ext cx="576262" cy="1008063"/>
            <a:chOff x="375" y="1615"/>
            <a:chExt cx="363" cy="635"/>
          </a:xfrm>
        </p:grpSpPr>
        <p:sp>
          <p:nvSpPr>
            <p:cNvPr id="79" name="Text Box 26"/>
            <p:cNvSpPr txBox="1">
              <a:spLocks noChangeArrowheads="1"/>
            </p:cNvSpPr>
            <p:nvPr/>
          </p:nvSpPr>
          <p:spPr bwMode="auto">
            <a:xfrm>
              <a:off x="375" y="1615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80" name="Group 27"/>
            <p:cNvGrpSpPr>
              <a:grpSpLocks/>
            </p:cNvGrpSpPr>
            <p:nvPr/>
          </p:nvGrpSpPr>
          <p:grpSpPr bwMode="auto">
            <a:xfrm>
              <a:off x="429" y="1887"/>
              <a:ext cx="227" cy="363"/>
              <a:chOff x="1791" y="1298"/>
              <a:chExt cx="227" cy="363"/>
            </a:xfrm>
          </p:grpSpPr>
          <p:sp>
            <p:nvSpPr>
              <p:cNvPr id="81" name="Line 28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Line 29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3" name="Text Box 30"/>
          <p:cNvSpPr txBox="1">
            <a:spLocks noChangeArrowheads="1"/>
          </p:cNvSpPr>
          <p:nvPr/>
        </p:nvSpPr>
        <p:spPr bwMode="auto">
          <a:xfrm>
            <a:off x="1082675" y="5006975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84" name="Group 36"/>
          <p:cNvGrpSpPr>
            <a:grpSpLocks/>
          </p:cNvGrpSpPr>
          <p:nvPr/>
        </p:nvGrpSpPr>
        <p:grpSpPr bwMode="auto">
          <a:xfrm>
            <a:off x="2987675" y="2565400"/>
            <a:ext cx="360363" cy="576263"/>
            <a:chOff x="1791" y="1298"/>
            <a:chExt cx="227" cy="363"/>
          </a:xfrm>
        </p:grpSpPr>
        <p:sp>
          <p:nvSpPr>
            <p:cNvPr id="85" name="Line 37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38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7" name="Text Box 10"/>
          <p:cNvSpPr txBox="1">
            <a:spLocks noChangeArrowheads="1"/>
          </p:cNvSpPr>
          <p:nvPr/>
        </p:nvSpPr>
        <p:spPr bwMode="auto">
          <a:xfrm>
            <a:off x="6237288" y="4437063"/>
            <a:ext cx="26638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89" name="Text Box 12"/>
          <p:cNvSpPr txBox="1">
            <a:spLocks noChangeArrowheads="1"/>
          </p:cNvSpPr>
          <p:nvPr/>
        </p:nvSpPr>
        <p:spPr bwMode="auto">
          <a:xfrm>
            <a:off x="6521134" y="5511800"/>
            <a:ext cx="42640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0" name="Text Box 13"/>
          <p:cNvSpPr txBox="1">
            <a:spLocks noChangeArrowheads="1"/>
          </p:cNvSpPr>
          <p:nvPr/>
        </p:nvSpPr>
        <p:spPr bwMode="auto">
          <a:xfrm>
            <a:off x="6898959" y="5511800"/>
            <a:ext cx="47148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1" name="Text Box 14"/>
          <p:cNvSpPr txBox="1">
            <a:spLocks noChangeArrowheads="1"/>
          </p:cNvSpPr>
          <p:nvPr/>
        </p:nvSpPr>
        <p:spPr bwMode="auto">
          <a:xfrm>
            <a:off x="7358698" y="5509568"/>
            <a:ext cx="5421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2" name="Text Box 15"/>
          <p:cNvSpPr txBox="1">
            <a:spLocks noChangeArrowheads="1"/>
          </p:cNvSpPr>
          <p:nvPr/>
        </p:nvSpPr>
        <p:spPr bwMode="auto">
          <a:xfrm>
            <a:off x="7840981" y="5511800"/>
            <a:ext cx="50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3" name="Text Box 16"/>
          <p:cNvSpPr txBox="1">
            <a:spLocks noChangeArrowheads="1"/>
          </p:cNvSpPr>
          <p:nvPr/>
        </p:nvSpPr>
        <p:spPr bwMode="auto">
          <a:xfrm>
            <a:off x="5908675" y="5511800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9" name="Oval 18"/>
          <p:cNvSpPr>
            <a:spLocks noChangeArrowheads="1"/>
          </p:cNvSpPr>
          <p:nvPr/>
        </p:nvSpPr>
        <p:spPr bwMode="auto">
          <a:xfrm>
            <a:off x="7372350" y="2971800"/>
            <a:ext cx="935038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00" name="Group 99"/>
          <p:cNvGrpSpPr/>
          <p:nvPr/>
        </p:nvGrpSpPr>
        <p:grpSpPr>
          <a:xfrm>
            <a:off x="6507608" y="5108575"/>
            <a:ext cx="576262" cy="665325"/>
            <a:chOff x="6500813" y="5108575"/>
            <a:chExt cx="576262" cy="665325"/>
          </a:xfrm>
        </p:grpSpPr>
        <p:sp>
          <p:nvSpPr>
            <p:cNvPr id="101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484688" y="5296024"/>
            <a:ext cx="1949221" cy="681164"/>
            <a:chOff x="6659313" y="5306184"/>
            <a:chExt cx="1949221" cy="681164"/>
          </a:xfrm>
        </p:grpSpPr>
        <p:grpSp>
          <p:nvGrpSpPr>
            <p:cNvPr id="95" name="Group 94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97" name="Rectangle 96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8" name="Oval 11"/>
          <p:cNvSpPr>
            <a:spLocks noChangeArrowheads="1"/>
          </p:cNvSpPr>
          <p:nvPr/>
        </p:nvSpPr>
        <p:spPr bwMode="auto">
          <a:xfrm>
            <a:off x="6469379" y="5459413"/>
            <a:ext cx="1352361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05" name="Group 104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106" name="Group 105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7" name="TextBox 106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9</a:t>
            </a:fld>
            <a:endParaRPr lang="en-US"/>
          </a:p>
        </p:txBody>
      </p:sp>
      <p:pic>
        <p:nvPicPr>
          <p:cNvPr id="113" name="Picture 112" descr="OAALogo_Vector_Low_Res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19029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 Horn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4" grpId="0" animBg="1"/>
      <p:bldP spid="75" grpId="0"/>
      <p:bldP spid="76" grpId="0" build="allAtOnce"/>
      <p:bldP spid="77" grpId="0"/>
      <p:bldP spid="83" grpId="0"/>
      <p:bldP spid="87" grpId="0"/>
      <p:bldP spid="89" grpId="0"/>
      <p:bldP spid="90" grpId="0"/>
      <p:bldP spid="91" grpId="0"/>
      <p:bldP spid="92" grpId="0"/>
      <p:bldP spid="93" grpId="0"/>
      <p:bldP spid="99" grpId="0" animBg="1"/>
      <p:bldP spid="8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3674906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Oval 26"/>
              <p:cNvSpPr/>
              <p:nvPr/>
            </p:nvSpPr>
            <p:spPr>
              <a:xfrm>
                <a:off x="4397180" y="3058413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673761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9" name="Oval 48"/>
              <p:cNvSpPr/>
              <p:nvPr/>
            </p:nvSpPr>
            <p:spPr>
              <a:xfrm>
                <a:off x="4406705" y="505390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3675066" y="342925"/>
              <a:ext cx="1800000" cy="1800000"/>
              <a:chOff x="4414220" y="669222"/>
              <a:chExt cx="1440000" cy="144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4414220" y="669222"/>
                <a:ext cx="1440000" cy="144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0" name="Oval 59"/>
              <p:cNvSpPr/>
              <p:nvPr/>
            </p:nvSpPr>
            <p:spPr>
              <a:xfrm>
                <a:off x="4990220" y="1245222"/>
                <a:ext cx="288000" cy="288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4538906" y="3202413"/>
              <a:ext cx="72000" cy="72000"/>
              <a:chOff x="5498524" y="3265689"/>
              <a:chExt cx="72000" cy="72000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539066" y="1206925"/>
              <a:ext cx="72000" cy="72000"/>
              <a:chOff x="5498524" y="3265689"/>
              <a:chExt cx="72000" cy="72000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4537761" y="5197900"/>
              <a:ext cx="72000" cy="72000"/>
              <a:chOff x="5498524" y="3265689"/>
              <a:chExt cx="72000" cy="720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3293" y="944863"/>
            <a:ext cx="1848295" cy="59690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806" y="385425"/>
            <a:ext cx="1848295" cy="5969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581" y="2665075"/>
            <a:ext cx="1848295" cy="5969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206" y="3238412"/>
            <a:ext cx="1848295" cy="5969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570663" y="1852613"/>
            <a:ext cx="1943100" cy="1001712"/>
            <a:chOff x="6570663" y="1852613"/>
            <a:chExt cx="1943100" cy="1001712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>
              <a:off x="6570663" y="2397125"/>
              <a:ext cx="1943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7 </a:t>
              </a:r>
              <a:r>
                <a:rPr lang="hr-HR" dirty="0" smtClean="0">
                  <a:solidFill>
                    <a:schemeClr val="bg1"/>
                  </a:solidFill>
                </a:rPr>
                <a:t> </a:t>
              </a:r>
              <a:r>
                <a:rPr lang="hr-HR" dirty="0">
                  <a:solidFill>
                    <a:schemeClr val="bg1"/>
                  </a:solidFill>
                </a:rPr>
                <a:t>M </a:t>
              </a:r>
              <a:r>
                <a:rPr lang="hr-HR" dirty="0" smtClean="0">
                  <a:solidFill>
                    <a:schemeClr val="bg1"/>
                  </a:solidFill>
                </a:rPr>
                <a:t> M    7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sp>
          <p:nvSpPr>
            <p:cNvPr id="61" name="Text Box 7"/>
            <p:cNvSpPr txBox="1">
              <a:spLocks noChangeArrowheads="1"/>
            </p:cNvSpPr>
            <p:nvPr/>
          </p:nvSpPr>
          <p:spPr bwMode="auto">
            <a:xfrm>
              <a:off x="6657975" y="1852613"/>
              <a:ext cx="1441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b="1" dirty="0">
                  <a:solidFill>
                    <a:schemeClr val="bg1"/>
                  </a:solidFill>
                </a:rPr>
                <a:t>Result =</a:t>
              </a:r>
            </a:p>
          </p:txBody>
        </p:sp>
      </p:grpSp>
      <p:sp>
        <p:nvSpPr>
          <p:cNvPr id="69" name="Text Box 16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0" name="Text Box 53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1" name="Oval 17"/>
          <p:cNvSpPr>
            <a:spLocks noChangeArrowheads="1"/>
          </p:cNvSpPr>
          <p:nvPr/>
        </p:nvSpPr>
        <p:spPr bwMode="auto">
          <a:xfrm>
            <a:off x="5805488" y="2955925"/>
            <a:ext cx="935037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2" name="Text Box 24"/>
          <p:cNvSpPr txBox="1">
            <a:spLocks noChangeArrowheads="1"/>
          </p:cNvSpPr>
          <p:nvPr/>
        </p:nvSpPr>
        <p:spPr bwMode="auto">
          <a:xfrm>
            <a:off x="1050925" y="1011238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r>
              <a:rPr lang="hr-HR" dirty="0">
                <a:solidFill>
                  <a:schemeClr val="bg1"/>
                </a:solidFill>
              </a:rPr>
              <a:t>,</a:t>
            </a:r>
          </a:p>
        </p:txBody>
      </p:sp>
      <p:sp>
        <p:nvSpPr>
          <p:cNvPr id="73" name="Text Box 25"/>
          <p:cNvSpPr txBox="1">
            <a:spLocks noChangeArrowheads="1"/>
          </p:cNvSpPr>
          <p:nvPr/>
        </p:nvSpPr>
        <p:spPr bwMode="auto">
          <a:xfrm>
            <a:off x="1074738" y="30051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10,</a:t>
            </a:r>
          </a:p>
        </p:txBody>
      </p:sp>
      <p:sp>
        <p:nvSpPr>
          <p:cNvPr id="74" name="Text Box 26"/>
          <p:cNvSpPr txBox="1">
            <a:spLocks noChangeArrowheads="1"/>
          </p:cNvSpPr>
          <p:nvPr/>
        </p:nvSpPr>
        <p:spPr bwMode="auto">
          <a:xfrm>
            <a:off x="1636713" y="30051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7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75" name="Group 27"/>
          <p:cNvGrpSpPr>
            <a:grpSpLocks/>
          </p:cNvGrpSpPr>
          <p:nvPr/>
        </p:nvGrpSpPr>
        <p:grpSpPr bwMode="auto">
          <a:xfrm>
            <a:off x="2987675" y="2565400"/>
            <a:ext cx="360363" cy="576263"/>
            <a:chOff x="1791" y="1298"/>
            <a:chExt cx="227" cy="363"/>
          </a:xfrm>
        </p:grpSpPr>
        <p:sp>
          <p:nvSpPr>
            <p:cNvPr id="76" name="Line 28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29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8" name="Group 39"/>
          <p:cNvGrpSpPr>
            <a:grpSpLocks/>
          </p:cNvGrpSpPr>
          <p:nvPr/>
        </p:nvGrpSpPr>
        <p:grpSpPr bwMode="auto">
          <a:xfrm>
            <a:off x="1130300" y="2549525"/>
            <a:ext cx="576263" cy="1008063"/>
            <a:chOff x="567" y="1298"/>
            <a:chExt cx="363" cy="635"/>
          </a:xfrm>
        </p:grpSpPr>
        <p:sp>
          <p:nvSpPr>
            <p:cNvPr id="79" name="Text Box 30"/>
            <p:cNvSpPr txBox="1">
              <a:spLocks noChangeArrowheads="1"/>
            </p:cNvSpPr>
            <p:nvPr/>
          </p:nvSpPr>
          <p:spPr bwMode="auto">
            <a:xfrm>
              <a:off x="567" y="1298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80" name="Group 31"/>
            <p:cNvGrpSpPr>
              <a:grpSpLocks/>
            </p:cNvGrpSpPr>
            <p:nvPr/>
          </p:nvGrpSpPr>
          <p:grpSpPr bwMode="auto">
            <a:xfrm>
              <a:off x="612" y="1570"/>
              <a:ext cx="227" cy="363"/>
              <a:chOff x="1791" y="1298"/>
              <a:chExt cx="227" cy="363"/>
            </a:xfrm>
          </p:grpSpPr>
          <p:sp>
            <p:nvSpPr>
              <p:cNvPr id="81" name="Line 32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Line 33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3" name="Text Box 35"/>
          <p:cNvSpPr txBox="1">
            <a:spLocks noChangeArrowheads="1"/>
          </p:cNvSpPr>
          <p:nvPr/>
        </p:nvSpPr>
        <p:spPr bwMode="auto">
          <a:xfrm>
            <a:off x="1506538" y="1001713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r>
              <a:rPr lang="hr-HR" dirty="0">
                <a:solidFill>
                  <a:schemeClr val="bg1"/>
                </a:solidFill>
              </a:rPr>
              <a:t>,</a:t>
            </a:r>
          </a:p>
        </p:txBody>
      </p:sp>
      <p:grpSp>
        <p:nvGrpSpPr>
          <p:cNvPr id="84" name="Group 36"/>
          <p:cNvGrpSpPr>
            <a:grpSpLocks/>
          </p:cNvGrpSpPr>
          <p:nvPr/>
        </p:nvGrpSpPr>
        <p:grpSpPr bwMode="auto">
          <a:xfrm>
            <a:off x="2771775" y="333375"/>
            <a:ext cx="360363" cy="576263"/>
            <a:chOff x="1791" y="1298"/>
            <a:chExt cx="227" cy="363"/>
          </a:xfrm>
        </p:grpSpPr>
        <p:sp>
          <p:nvSpPr>
            <p:cNvPr id="85" name="Line 37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38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7" name="Group 40"/>
          <p:cNvGrpSpPr>
            <a:grpSpLocks/>
          </p:cNvGrpSpPr>
          <p:nvPr/>
        </p:nvGrpSpPr>
        <p:grpSpPr bwMode="auto">
          <a:xfrm>
            <a:off x="1106488" y="523875"/>
            <a:ext cx="576262" cy="1008063"/>
            <a:chOff x="567" y="1298"/>
            <a:chExt cx="363" cy="635"/>
          </a:xfrm>
        </p:grpSpPr>
        <p:sp>
          <p:nvSpPr>
            <p:cNvPr id="88" name="Text Box 41"/>
            <p:cNvSpPr txBox="1">
              <a:spLocks noChangeArrowheads="1"/>
            </p:cNvSpPr>
            <p:nvPr/>
          </p:nvSpPr>
          <p:spPr bwMode="auto">
            <a:xfrm>
              <a:off x="567" y="1298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89" name="Group 42"/>
            <p:cNvGrpSpPr>
              <a:grpSpLocks/>
            </p:cNvGrpSpPr>
            <p:nvPr/>
          </p:nvGrpSpPr>
          <p:grpSpPr bwMode="auto">
            <a:xfrm>
              <a:off x="612" y="1570"/>
              <a:ext cx="227" cy="363"/>
              <a:chOff x="1791" y="1298"/>
              <a:chExt cx="227" cy="363"/>
            </a:xfrm>
          </p:grpSpPr>
          <p:sp>
            <p:nvSpPr>
              <p:cNvPr id="90" name="Line 43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Line 44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92" name="Text Box 9"/>
          <p:cNvSpPr txBox="1">
            <a:spLocks noChangeArrowheads="1"/>
          </p:cNvSpPr>
          <p:nvPr/>
        </p:nvSpPr>
        <p:spPr bwMode="auto">
          <a:xfrm>
            <a:off x="6238800" y="4437063"/>
            <a:ext cx="2843212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94" name="Text Box 11"/>
          <p:cNvSpPr txBox="1">
            <a:spLocks noChangeArrowheads="1"/>
          </p:cNvSpPr>
          <p:nvPr/>
        </p:nvSpPr>
        <p:spPr bwMode="auto">
          <a:xfrm>
            <a:off x="6557046" y="5511800"/>
            <a:ext cx="45969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7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5" name="Text Box 12"/>
          <p:cNvSpPr txBox="1">
            <a:spLocks noChangeArrowheads="1"/>
          </p:cNvSpPr>
          <p:nvPr/>
        </p:nvSpPr>
        <p:spPr bwMode="auto">
          <a:xfrm>
            <a:off x="6937139" y="5509568"/>
            <a:ext cx="46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6" name="Text Box 13"/>
          <p:cNvSpPr txBox="1">
            <a:spLocks noChangeArrowheads="1"/>
          </p:cNvSpPr>
          <p:nvPr/>
        </p:nvSpPr>
        <p:spPr bwMode="auto">
          <a:xfrm>
            <a:off x="7373934" y="5509568"/>
            <a:ext cx="4619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7" name="Text Box 14"/>
          <p:cNvSpPr txBox="1">
            <a:spLocks noChangeArrowheads="1"/>
          </p:cNvSpPr>
          <p:nvPr/>
        </p:nvSpPr>
        <p:spPr bwMode="auto">
          <a:xfrm>
            <a:off x="7872181" y="5511800"/>
            <a:ext cx="53249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7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8" name="Text Box 15"/>
          <p:cNvSpPr txBox="1">
            <a:spLocks noChangeArrowheads="1"/>
          </p:cNvSpPr>
          <p:nvPr/>
        </p:nvSpPr>
        <p:spPr bwMode="auto">
          <a:xfrm>
            <a:off x="6101439" y="5511800"/>
            <a:ext cx="50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500563" y="5296024"/>
            <a:ext cx="1949221" cy="681164"/>
            <a:chOff x="6659313" y="5306184"/>
            <a:chExt cx="1949221" cy="681164"/>
          </a:xfrm>
        </p:grpSpPr>
        <p:grpSp>
          <p:nvGrpSpPr>
            <p:cNvPr id="5" name="Group 4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93" name="Oval 10"/>
          <p:cNvSpPr>
            <a:spLocks noChangeArrowheads="1"/>
          </p:cNvSpPr>
          <p:nvPr/>
        </p:nvSpPr>
        <p:spPr bwMode="auto">
          <a:xfrm>
            <a:off x="6476684" y="5459413"/>
            <a:ext cx="1349054" cy="597542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02" name="Group 101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103" name="Group 102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105" name="Rectangle 104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4" name="TextBox 103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10</a:t>
            </a:fld>
            <a:endParaRPr lang="en-US"/>
          </a:p>
        </p:txBody>
      </p:sp>
      <p:pic>
        <p:nvPicPr>
          <p:cNvPr id="111" name="Picture 110" descr="OAALogo_Vector_Low_Re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95502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 animBg="1"/>
      <p:bldP spid="72" grpId="0"/>
      <p:bldP spid="73" grpId="0" build="allAtOnce"/>
      <p:bldP spid="74" grpId="0"/>
      <p:bldP spid="83" grpId="0"/>
      <p:bldP spid="92" grpId="0"/>
      <p:bldP spid="94" grpId="0"/>
      <p:bldP spid="95" grpId="0"/>
      <p:bldP spid="96" grpId="0"/>
      <p:bldP spid="97" grpId="0"/>
      <p:bldP spid="98" grpId="0"/>
      <p:bldP spid="9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3669313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Oval 27"/>
              <p:cNvSpPr/>
              <p:nvPr/>
            </p:nvSpPr>
            <p:spPr>
              <a:xfrm>
                <a:off x="4487180" y="314841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674605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Oval 49"/>
              <p:cNvSpPr/>
              <p:nvPr/>
            </p:nvSpPr>
            <p:spPr>
              <a:xfrm>
                <a:off x="4496705" y="514390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673499" y="342925"/>
              <a:ext cx="1800000" cy="1800000"/>
              <a:chOff x="3680355" y="342925"/>
              <a:chExt cx="1800000" cy="180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3680355" y="342925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1" name="Oval 60"/>
              <p:cNvSpPr/>
              <p:nvPr/>
            </p:nvSpPr>
            <p:spPr>
              <a:xfrm>
                <a:off x="4490355" y="115292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533313" y="3202413"/>
              <a:ext cx="72000" cy="72000"/>
              <a:chOff x="5498524" y="3265689"/>
              <a:chExt cx="72000" cy="72000"/>
            </a:xfrm>
          </p:grpSpPr>
          <p:cxnSp>
            <p:nvCxnSpPr>
              <p:cNvPr id="3" name="Straight Connector 2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4538605" y="5197900"/>
              <a:ext cx="72000" cy="72000"/>
              <a:chOff x="5498524" y="3265689"/>
              <a:chExt cx="72000" cy="720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>
              <a:off x="4537499" y="1206925"/>
              <a:ext cx="72000" cy="72000"/>
              <a:chOff x="5498524" y="3265689"/>
              <a:chExt cx="72000" cy="720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5185" y="556025"/>
            <a:ext cx="1848295" cy="6604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8052" y="4540275"/>
            <a:ext cx="1848295" cy="66040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8210" y="692550"/>
            <a:ext cx="1848295" cy="66040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5202" y="4660925"/>
            <a:ext cx="1848295" cy="66040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9957" y="2554938"/>
            <a:ext cx="1848295" cy="660400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1857" y="2659713"/>
            <a:ext cx="1848295" cy="6604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427787" y="1836738"/>
            <a:ext cx="2243137" cy="1022052"/>
            <a:chOff x="6427787" y="1836738"/>
            <a:chExt cx="2243137" cy="1022052"/>
          </a:xfrm>
        </p:grpSpPr>
        <p:sp>
          <p:nvSpPr>
            <p:cNvPr id="72" name="Text Box 6"/>
            <p:cNvSpPr txBox="1">
              <a:spLocks noChangeArrowheads="1"/>
            </p:cNvSpPr>
            <p:nvPr/>
          </p:nvSpPr>
          <p:spPr bwMode="auto">
            <a:xfrm>
              <a:off x="6427787" y="2397125"/>
              <a:ext cx="22431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 smtClean="0">
                  <a:solidFill>
                    <a:schemeClr val="bg1"/>
                  </a:solidFill>
                </a:rPr>
                <a:t>10 </a:t>
              </a:r>
              <a:r>
                <a:rPr lang="hr-HR" dirty="0">
                  <a:solidFill>
                    <a:schemeClr val="bg1"/>
                  </a:solidFill>
                </a:rPr>
                <a:t>10 </a:t>
              </a:r>
              <a:r>
                <a:rPr lang="hr-HR" dirty="0" smtClean="0">
                  <a:solidFill>
                    <a:schemeClr val="bg1"/>
                  </a:solidFill>
                </a:rPr>
                <a:t> M   20 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sp>
          <p:nvSpPr>
            <p:cNvPr id="73" name="Text Box 8"/>
            <p:cNvSpPr txBox="1">
              <a:spLocks noChangeArrowheads="1"/>
            </p:cNvSpPr>
            <p:nvPr/>
          </p:nvSpPr>
          <p:spPr bwMode="auto">
            <a:xfrm>
              <a:off x="6689725" y="1836738"/>
              <a:ext cx="1441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b="1" dirty="0">
                  <a:solidFill>
                    <a:schemeClr val="bg1"/>
                  </a:solidFill>
                </a:rPr>
                <a:t>Result =</a:t>
              </a:r>
            </a:p>
          </p:txBody>
        </p:sp>
      </p:grpSp>
      <p:sp>
        <p:nvSpPr>
          <p:cNvPr id="74" name="Text Box 17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5" name="Text Box 69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670550" y="1064049"/>
            <a:ext cx="3477466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Two arrows shot out of time</a:t>
            </a:r>
            <a:endParaRPr lang="en-US" sz="2100" dirty="0">
              <a:latin typeface="Arial"/>
              <a:cs typeface="Arial"/>
            </a:endParaRPr>
          </a:p>
        </p:txBody>
      </p:sp>
      <p:sp>
        <p:nvSpPr>
          <p:cNvPr id="77" name="Oval 18"/>
          <p:cNvSpPr>
            <a:spLocks noChangeArrowheads="1"/>
          </p:cNvSpPr>
          <p:nvPr/>
        </p:nvSpPr>
        <p:spPr bwMode="auto">
          <a:xfrm>
            <a:off x="7372350" y="2971800"/>
            <a:ext cx="935038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8" name="Text Box 26"/>
          <p:cNvSpPr txBox="1">
            <a:spLocks noChangeArrowheads="1"/>
          </p:cNvSpPr>
          <p:nvPr/>
        </p:nvSpPr>
        <p:spPr bwMode="auto">
          <a:xfrm>
            <a:off x="1071563" y="30051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>
                <a:solidFill>
                  <a:schemeClr val="bg1"/>
                </a:solidFill>
              </a:rPr>
              <a:t>10,</a:t>
            </a:r>
          </a:p>
        </p:txBody>
      </p:sp>
      <p:sp>
        <p:nvSpPr>
          <p:cNvPr id="79" name="Text Box 27"/>
          <p:cNvSpPr txBox="1">
            <a:spLocks noChangeArrowheads="1"/>
          </p:cNvSpPr>
          <p:nvPr/>
        </p:nvSpPr>
        <p:spPr bwMode="auto">
          <a:xfrm>
            <a:off x="1633538" y="3005138"/>
            <a:ext cx="719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80" name="Group 28"/>
          <p:cNvGrpSpPr>
            <a:grpSpLocks/>
          </p:cNvGrpSpPr>
          <p:nvPr/>
        </p:nvGrpSpPr>
        <p:grpSpPr bwMode="auto">
          <a:xfrm>
            <a:off x="1119188" y="2517775"/>
            <a:ext cx="576262" cy="1008063"/>
            <a:chOff x="375" y="1615"/>
            <a:chExt cx="363" cy="635"/>
          </a:xfrm>
        </p:grpSpPr>
        <p:sp>
          <p:nvSpPr>
            <p:cNvPr id="81" name="Text Box 29"/>
            <p:cNvSpPr txBox="1">
              <a:spLocks noChangeArrowheads="1"/>
            </p:cNvSpPr>
            <p:nvPr/>
          </p:nvSpPr>
          <p:spPr bwMode="auto">
            <a:xfrm>
              <a:off x="375" y="1615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82" name="Group 30"/>
            <p:cNvGrpSpPr>
              <a:grpSpLocks/>
            </p:cNvGrpSpPr>
            <p:nvPr/>
          </p:nvGrpSpPr>
          <p:grpSpPr bwMode="auto">
            <a:xfrm>
              <a:off x="429" y="1887"/>
              <a:ext cx="227" cy="363"/>
              <a:chOff x="1791" y="1298"/>
              <a:chExt cx="227" cy="363"/>
            </a:xfrm>
          </p:grpSpPr>
          <p:sp>
            <p:nvSpPr>
              <p:cNvPr id="83" name="Line 31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Line 32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85" name="Group 34"/>
          <p:cNvGrpSpPr>
            <a:grpSpLocks/>
          </p:cNvGrpSpPr>
          <p:nvPr/>
        </p:nvGrpSpPr>
        <p:grpSpPr bwMode="auto">
          <a:xfrm>
            <a:off x="2916238" y="476250"/>
            <a:ext cx="360362" cy="576263"/>
            <a:chOff x="1791" y="1298"/>
            <a:chExt cx="227" cy="363"/>
          </a:xfrm>
        </p:grpSpPr>
        <p:sp>
          <p:nvSpPr>
            <p:cNvPr id="86" name="Line 35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Line 36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Text Box 40"/>
          <p:cNvSpPr txBox="1">
            <a:spLocks noChangeArrowheads="1"/>
          </p:cNvSpPr>
          <p:nvPr/>
        </p:nvSpPr>
        <p:spPr bwMode="auto">
          <a:xfrm>
            <a:off x="1071563" y="10207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10,</a:t>
            </a:r>
          </a:p>
        </p:txBody>
      </p:sp>
      <p:sp>
        <p:nvSpPr>
          <p:cNvPr id="89" name="Text Box 41"/>
          <p:cNvSpPr txBox="1">
            <a:spLocks noChangeArrowheads="1"/>
          </p:cNvSpPr>
          <p:nvPr/>
        </p:nvSpPr>
        <p:spPr bwMode="auto">
          <a:xfrm>
            <a:off x="1611313" y="1020763"/>
            <a:ext cx="719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90" name="Group 42"/>
          <p:cNvGrpSpPr>
            <a:grpSpLocks/>
          </p:cNvGrpSpPr>
          <p:nvPr/>
        </p:nvGrpSpPr>
        <p:grpSpPr bwMode="auto">
          <a:xfrm>
            <a:off x="1103313" y="549275"/>
            <a:ext cx="576262" cy="1008063"/>
            <a:chOff x="375" y="1615"/>
            <a:chExt cx="363" cy="635"/>
          </a:xfrm>
        </p:grpSpPr>
        <p:sp>
          <p:nvSpPr>
            <p:cNvPr id="91" name="Text Box 43"/>
            <p:cNvSpPr txBox="1">
              <a:spLocks noChangeArrowheads="1"/>
            </p:cNvSpPr>
            <p:nvPr/>
          </p:nvSpPr>
          <p:spPr bwMode="auto">
            <a:xfrm>
              <a:off x="375" y="1615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92" name="Group 44"/>
            <p:cNvGrpSpPr>
              <a:grpSpLocks/>
            </p:cNvGrpSpPr>
            <p:nvPr/>
          </p:nvGrpSpPr>
          <p:grpSpPr bwMode="auto">
            <a:xfrm>
              <a:off x="429" y="1887"/>
              <a:ext cx="227" cy="363"/>
              <a:chOff x="1791" y="1298"/>
              <a:chExt cx="227" cy="363"/>
            </a:xfrm>
          </p:grpSpPr>
          <p:sp>
            <p:nvSpPr>
              <p:cNvPr id="93" name="Line 45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Line 46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95" name="Text Box 47"/>
          <p:cNvSpPr txBox="1">
            <a:spLocks noChangeArrowheads="1"/>
          </p:cNvSpPr>
          <p:nvPr/>
        </p:nvSpPr>
        <p:spPr bwMode="auto">
          <a:xfrm>
            <a:off x="1071563" y="50053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>
                <a:solidFill>
                  <a:schemeClr val="bg1"/>
                </a:solidFill>
              </a:rPr>
              <a:t>10,</a:t>
            </a:r>
          </a:p>
        </p:txBody>
      </p:sp>
      <p:sp>
        <p:nvSpPr>
          <p:cNvPr id="96" name="Text Box 48"/>
          <p:cNvSpPr txBox="1">
            <a:spLocks noChangeArrowheads="1"/>
          </p:cNvSpPr>
          <p:nvPr/>
        </p:nvSpPr>
        <p:spPr bwMode="auto">
          <a:xfrm>
            <a:off x="1649413" y="4989513"/>
            <a:ext cx="719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97" name="Group 49"/>
          <p:cNvGrpSpPr>
            <a:grpSpLocks/>
          </p:cNvGrpSpPr>
          <p:nvPr/>
        </p:nvGrpSpPr>
        <p:grpSpPr bwMode="auto">
          <a:xfrm>
            <a:off x="1135063" y="4518025"/>
            <a:ext cx="576262" cy="1008063"/>
            <a:chOff x="375" y="1615"/>
            <a:chExt cx="363" cy="635"/>
          </a:xfrm>
        </p:grpSpPr>
        <p:sp>
          <p:nvSpPr>
            <p:cNvPr id="98" name="Text Box 50"/>
            <p:cNvSpPr txBox="1">
              <a:spLocks noChangeArrowheads="1"/>
            </p:cNvSpPr>
            <p:nvPr/>
          </p:nvSpPr>
          <p:spPr bwMode="auto">
            <a:xfrm>
              <a:off x="375" y="1615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99" name="Group 51"/>
            <p:cNvGrpSpPr>
              <a:grpSpLocks/>
            </p:cNvGrpSpPr>
            <p:nvPr/>
          </p:nvGrpSpPr>
          <p:grpSpPr bwMode="auto">
            <a:xfrm>
              <a:off x="429" y="1887"/>
              <a:ext cx="227" cy="363"/>
              <a:chOff x="1791" y="1298"/>
              <a:chExt cx="227" cy="363"/>
            </a:xfrm>
          </p:grpSpPr>
          <p:sp>
            <p:nvSpPr>
              <p:cNvPr id="100" name="Line 52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Line 53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2" name="Group 56"/>
          <p:cNvGrpSpPr>
            <a:grpSpLocks/>
          </p:cNvGrpSpPr>
          <p:nvPr/>
        </p:nvGrpSpPr>
        <p:grpSpPr bwMode="auto">
          <a:xfrm>
            <a:off x="2916238" y="2517775"/>
            <a:ext cx="360362" cy="576263"/>
            <a:chOff x="1791" y="1298"/>
            <a:chExt cx="227" cy="363"/>
          </a:xfrm>
        </p:grpSpPr>
        <p:sp>
          <p:nvSpPr>
            <p:cNvPr id="103" name="Line 57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58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5" name="Group 59"/>
          <p:cNvGrpSpPr>
            <a:grpSpLocks/>
          </p:cNvGrpSpPr>
          <p:nvPr/>
        </p:nvGrpSpPr>
        <p:grpSpPr bwMode="auto">
          <a:xfrm>
            <a:off x="2916238" y="4719638"/>
            <a:ext cx="360362" cy="576262"/>
            <a:chOff x="1791" y="1298"/>
            <a:chExt cx="227" cy="363"/>
          </a:xfrm>
        </p:grpSpPr>
        <p:sp>
          <p:nvSpPr>
            <p:cNvPr id="106" name="Line 60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61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8" name="Text Box 10"/>
          <p:cNvSpPr txBox="1">
            <a:spLocks noChangeArrowheads="1"/>
          </p:cNvSpPr>
          <p:nvPr/>
        </p:nvSpPr>
        <p:spPr bwMode="auto">
          <a:xfrm>
            <a:off x="6300788" y="4437063"/>
            <a:ext cx="2843212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110" name="Text Box 12"/>
          <p:cNvSpPr txBox="1">
            <a:spLocks noChangeArrowheads="1"/>
          </p:cNvSpPr>
          <p:nvPr/>
        </p:nvSpPr>
        <p:spPr bwMode="auto">
          <a:xfrm>
            <a:off x="5955461" y="5516563"/>
            <a:ext cx="55709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11" name="Text Box 13"/>
          <p:cNvSpPr txBox="1">
            <a:spLocks noChangeArrowheads="1"/>
          </p:cNvSpPr>
          <p:nvPr/>
        </p:nvSpPr>
        <p:spPr bwMode="auto">
          <a:xfrm>
            <a:off x="6344550" y="5514331"/>
            <a:ext cx="5959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12" name="Text Box 14"/>
          <p:cNvSpPr txBox="1">
            <a:spLocks noChangeArrowheads="1"/>
          </p:cNvSpPr>
          <p:nvPr/>
        </p:nvSpPr>
        <p:spPr bwMode="auto">
          <a:xfrm>
            <a:off x="6875929" y="5516563"/>
            <a:ext cx="520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13" name="Text Box 15"/>
          <p:cNvSpPr txBox="1">
            <a:spLocks noChangeArrowheads="1"/>
          </p:cNvSpPr>
          <p:nvPr/>
        </p:nvSpPr>
        <p:spPr bwMode="auto">
          <a:xfrm>
            <a:off x="8318797" y="5516563"/>
            <a:ext cx="39848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14" name="Text Box 54"/>
          <p:cNvSpPr txBox="1">
            <a:spLocks noChangeArrowheads="1"/>
          </p:cNvSpPr>
          <p:nvPr/>
        </p:nvSpPr>
        <p:spPr bwMode="auto">
          <a:xfrm>
            <a:off x="7737321" y="5514331"/>
            <a:ext cx="4290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15" name="Text Box 55"/>
          <p:cNvSpPr txBox="1">
            <a:spLocks noChangeArrowheads="1"/>
          </p:cNvSpPr>
          <p:nvPr/>
        </p:nvSpPr>
        <p:spPr bwMode="auto">
          <a:xfrm>
            <a:off x="7307476" y="5514331"/>
            <a:ext cx="4530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22" name="Text Box 12"/>
          <p:cNvSpPr txBox="1">
            <a:spLocks noChangeArrowheads="1"/>
          </p:cNvSpPr>
          <p:nvPr/>
        </p:nvSpPr>
        <p:spPr bwMode="auto">
          <a:xfrm>
            <a:off x="5553310" y="5516563"/>
            <a:ext cx="55074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123" name="Group 122"/>
          <p:cNvGrpSpPr/>
          <p:nvPr/>
        </p:nvGrpSpPr>
        <p:grpSpPr>
          <a:xfrm>
            <a:off x="6862513" y="5296024"/>
            <a:ext cx="1949221" cy="681164"/>
            <a:chOff x="6659313" y="5306184"/>
            <a:chExt cx="1949221" cy="681164"/>
          </a:xfrm>
        </p:grpSpPr>
        <p:grpSp>
          <p:nvGrpSpPr>
            <p:cNvPr id="124" name="Group 123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126" name="Rectangle 125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5" name="TextBox 124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9" name="Oval 11"/>
          <p:cNvSpPr>
            <a:spLocks noChangeArrowheads="1"/>
          </p:cNvSpPr>
          <p:nvPr/>
        </p:nvSpPr>
        <p:spPr bwMode="auto">
          <a:xfrm>
            <a:off x="6832593" y="5479822"/>
            <a:ext cx="13608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30" name="Group 129"/>
          <p:cNvGrpSpPr/>
          <p:nvPr/>
        </p:nvGrpSpPr>
        <p:grpSpPr>
          <a:xfrm>
            <a:off x="6858318" y="5108575"/>
            <a:ext cx="576262" cy="665325"/>
            <a:chOff x="6500813" y="5108575"/>
            <a:chExt cx="576262" cy="665325"/>
          </a:xfrm>
        </p:grpSpPr>
        <p:sp>
          <p:nvSpPr>
            <p:cNvPr id="131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7302818" y="5108575"/>
            <a:ext cx="576262" cy="665325"/>
            <a:chOff x="6500813" y="5108575"/>
            <a:chExt cx="576262" cy="665325"/>
          </a:xfrm>
        </p:grpSpPr>
        <p:sp>
          <p:nvSpPr>
            <p:cNvPr id="134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117" name="Group 116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119" name="Rectangle 118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11</a:t>
            </a:fld>
            <a:endParaRPr lang="en-US"/>
          </a:p>
        </p:txBody>
      </p:sp>
      <p:pic>
        <p:nvPicPr>
          <p:cNvPr id="138" name="Picture 137" descr="OAALogo_Vector_Low_Res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55014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 Horn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  <p:bldP spid="76" grpId="0" animBg="1"/>
      <p:bldP spid="77" grpId="0" animBg="1"/>
      <p:bldP spid="78" grpId="0" build="allAtOnce"/>
      <p:bldP spid="79" grpId="0"/>
      <p:bldP spid="88" grpId="0" build="allAtOnce"/>
      <p:bldP spid="89" grpId="0"/>
      <p:bldP spid="95" grpId="0" build="allAtOnce"/>
      <p:bldP spid="96" grpId="0"/>
      <p:bldP spid="108" grpId="0"/>
      <p:bldP spid="110" grpId="0"/>
      <p:bldP spid="111" grpId="0"/>
      <p:bldP spid="112" grpId="0"/>
      <p:bldP spid="113" grpId="0"/>
      <p:bldP spid="114" grpId="0"/>
      <p:bldP spid="115" grpId="0"/>
      <p:bldP spid="122" grpId="0"/>
      <p:bldP spid="10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762625" y="60024"/>
            <a:ext cx="32702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SUMMARY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3669313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Oval 27"/>
              <p:cNvSpPr/>
              <p:nvPr/>
            </p:nvSpPr>
            <p:spPr>
              <a:xfrm>
                <a:off x="4487180" y="314841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674605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Oval 49"/>
              <p:cNvSpPr/>
              <p:nvPr/>
            </p:nvSpPr>
            <p:spPr>
              <a:xfrm>
                <a:off x="4496705" y="514390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673499" y="342925"/>
              <a:ext cx="1800000" cy="1800000"/>
              <a:chOff x="3680355" y="342925"/>
              <a:chExt cx="1800000" cy="180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3680355" y="342925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1" name="Oval 60"/>
              <p:cNvSpPr/>
              <p:nvPr/>
            </p:nvSpPr>
            <p:spPr>
              <a:xfrm>
                <a:off x="4490355" y="115292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533313" y="3202413"/>
              <a:ext cx="72000" cy="72000"/>
              <a:chOff x="5498524" y="3265689"/>
              <a:chExt cx="72000" cy="72000"/>
            </a:xfrm>
          </p:grpSpPr>
          <p:cxnSp>
            <p:nvCxnSpPr>
              <p:cNvPr id="3" name="Straight Connector 2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4538605" y="5197900"/>
              <a:ext cx="72000" cy="72000"/>
              <a:chOff x="5498524" y="3265689"/>
              <a:chExt cx="72000" cy="720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>
              <a:off x="4537499" y="1206925"/>
              <a:ext cx="72000" cy="72000"/>
              <a:chOff x="5498524" y="3265689"/>
              <a:chExt cx="72000" cy="720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560" y="492525"/>
            <a:ext cx="1848295" cy="6604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852" y="2368213"/>
            <a:ext cx="1848295" cy="66040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2310" y="2804538"/>
            <a:ext cx="1848295" cy="66040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0457" y="4762563"/>
            <a:ext cx="1848295" cy="660400"/>
          </a:xfrm>
          <a:prstGeom prst="rect">
            <a:avLst/>
          </a:prstGeom>
        </p:spPr>
      </p:pic>
      <p:sp>
        <p:nvSpPr>
          <p:cNvPr id="75" name="Text Box 18"/>
          <p:cNvSpPr txBox="1">
            <a:spLocks noChangeArrowheads="1"/>
          </p:cNvSpPr>
          <p:nvPr/>
        </p:nvSpPr>
        <p:spPr bwMode="auto">
          <a:xfrm>
            <a:off x="1068388" y="1011238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1074738" y="2989263"/>
            <a:ext cx="7191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r>
              <a:rPr lang="hr-HR" dirty="0">
                <a:solidFill>
                  <a:schemeClr val="bg1"/>
                </a:solidFill>
              </a:rPr>
              <a:t>,</a:t>
            </a:r>
          </a:p>
        </p:txBody>
      </p:sp>
      <p:sp>
        <p:nvSpPr>
          <p:cNvPr id="77" name="Text Box 20"/>
          <p:cNvSpPr txBox="1">
            <a:spLocks noChangeArrowheads="1"/>
          </p:cNvSpPr>
          <p:nvPr/>
        </p:nvSpPr>
        <p:spPr bwMode="auto">
          <a:xfrm>
            <a:off x="1541463" y="2989263"/>
            <a:ext cx="490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9</a:t>
            </a:r>
          </a:p>
        </p:txBody>
      </p:sp>
      <p:grpSp>
        <p:nvGrpSpPr>
          <p:cNvPr id="78" name="Group 21"/>
          <p:cNvGrpSpPr>
            <a:grpSpLocks/>
          </p:cNvGrpSpPr>
          <p:nvPr/>
        </p:nvGrpSpPr>
        <p:grpSpPr bwMode="auto">
          <a:xfrm>
            <a:off x="2970213" y="2835275"/>
            <a:ext cx="360362" cy="576263"/>
            <a:chOff x="1791" y="1298"/>
            <a:chExt cx="227" cy="363"/>
          </a:xfrm>
        </p:grpSpPr>
        <p:sp>
          <p:nvSpPr>
            <p:cNvPr id="79" name="Line 22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23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" name="Text Box 24"/>
          <p:cNvSpPr txBox="1">
            <a:spLocks noChangeArrowheads="1"/>
          </p:cNvSpPr>
          <p:nvPr/>
        </p:nvSpPr>
        <p:spPr bwMode="auto">
          <a:xfrm>
            <a:off x="1106488" y="2468563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M</a:t>
            </a:r>
          </a:p>
        </p:txBody>
      </p:sp>
      <p:grpSp>
        <p:nvGrpSpPr>
          <p:cNvPr id="82" name="Group 25"/>
          <p:cNvGrpSpPr>
            <a:grpSpLocks/>
          </p:cNvGrpSpPr>
          <p:nvPr/>
        </p:nvGrpSpPr>
        <p:grpSpPr bwMode="auto">
          <a:xfrm>
            <a:off x="1192213" y="2947988"/>
            <a:ext cx="360362" cy="576262"/>
            <a:chOff x="1791" y="1298"/>
            <a:chExt cx="227" cy="363"/>
          </a:xfrm>
        </p:grpSpPr>
        <p:sp>
          <p:nvSpPr>
            <p:cNvPr id="83" name="Line 26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27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5" name="Text Box 29"/>
          <p:cNvSpPr txBox="1">
            <a:spLocks noChangeArrowheads="1"/>
          </p:cNvSpPr>
          <p:nvPr/>
        </p:nvSpPr>
        <p:spPr bwMode="auto">
          <a:xfrm>
            <a:off x="1074738" y="49990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8" name="Text Box 11"/>
          <p:cNvSpPr txBox="1">
            <a:spLocks noChangeArrowheads="1"/>
          </p:cNvSpPr>
          <p:nvPr/>
        </p:nvSpPr>
        <p:spPr bwMode="auto">
          <a:xfrm>
            <a:off x="6528753" y="5507038"/>
            <a:ext cx="4289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9" name="Text Box 12"/>
          <p:cNvSpPr txBox="1">
            <a:spLocks noChangeArrowheads="1"/>
          </p:cNvSpPr>
          <p:nvPr/>
        </p:nvSpPr>
        <p:spPr bwMode="auto">
          <a:xfrm>
            <a:off x="6951665" y="5507038"/>
            <a:ext cx="40417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0" name="Text Box 13"/>
          <p:cNvSpPr txBox="1">
            <a:spLocks noChangeArrowheads="1"/>
          </p:cNvSpPr>
          <p:nvPr/>
        </p:nvSpPr>
        <p:spPr bwMode="auto">
          <a:xfrm>
            <a:off x="7356158" y="5502573"/>
            <a:ext cx="4752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1" name="Text Box 14"/>
          <p:cNvSpPr txBox="1">
            <a:spLocks noChangeArrowheads="1"/>
          </p:cNvSpPr>
          <p:nvPr/>
        </p:nvSpPr>
        <p:spPr bwMode="auto">
          <a:xfrm>
            <a:off x="7837171" y="5507038"/>
            <a:ext cx="5349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92" name="Text Box 15"/>
          <p:cNvSpPr txBox="1">
            <a:spLocks noChangeArrowheads="1"/>
          </p:cNvSpPr>
          <p:nvPr/>
        </p:nvSpPr>
        <p:spPr bwMode="auto">
          <a:xfrm>
            <a:off x="6050280" y="5507038"/>
            <a:ext cx="425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6484688" y="5296024"/>
            <a:ext cx="1949221" cy="681164"/>
            <a:chOff x="6659313" y="5306184"/>
            <a:chExt cx="1949221" cy="681164"/>
          </a:xfrm>
        </p:grpSpPr>
        <p:grpSp>
          <p:nvGrpSpPr>
            <p:cNvPr id="94" name="Group 93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TextBox 94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7" name="Oval 10"/>
          <p:cNvSpPr>
            <a:spLocks noChangeArrowheads="1"/>
          </p:cNvSpPr>
          <p:nvPr/>
        </p:nvSpPr>
        <p:spPr bwMode="auto">
          <a:xfrm>
            <a:off x="6455410" y="5459413"/>
            <a:ext cx="1361758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65800" y="1281113"/>
            <a:ext cx="3282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Three Steps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9780" y="1738313"/>
            <a:ext cx="32207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dirty="0" smtClean="0">
                <a:solidFill>
                  <a:srgbClr val="FFFFFF"/>
                </a:solidFill>
                <a:latin typeface="Arial"/>
                <a:cs typeface="Arial"/>
              </a:rPr>
              <a:t>Assign value to each arrow.</a:t>
            </a:r>
          </a:p>
          <a:p>
            <a:pPr marL="457200" indent="-457200">
              <a:buAutoNum type="arabicPeriod"/>
            </a:pPr>
            <a:endParaRPr lang="en-US" sz="20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rgbClr val="FFFFFF"/>
                </a:solidFill>
                <a:latin typeface="Arial"/>
                <a:cs typeface="Arial"/>
              </a:rPr>
              <a:t>Order from high to low and take 3 lowest values.</a:t>
            </a:r>
          </a:p>
          <a:p>
            <a:pPr marL="457200" indent="-457200">
              <a:buAutoNum type="arabicPeriod"/>
            </a:pPr>
            <a:endParaRPr lang="en-US" sz="20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rgbClr val="FFFFFF"/>
                </a:solidFill>
                <a:latin typeface="Arial"/>
                <a:cs typeface="Arial"/>
              </a:rPr>
              <a:t>Assess penalties for shooting of time </a:t>
            </a:r>
            <a:r>
              <a:rPr lang="en-US" sz="1600" i="1" dirty="0" smtClean="0">
                <a:solidFill>
                  <a:srgbClr val="FFFFFF"/>
                </a:solidFill>
                <a:latin typeface="Arial"/>
                <a:cs typeface="Arial"/>
              </a:rPr>
              <a:t>(or out of sequence in alternating match)</a:t>
            </a:r>
            <a:r>
              <a:rPr lang="en-US" sz="200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734050" y="714799"/>
            <a:ext cx="3357935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One arrow shot out of time</a:t>
            </a:r>
            <a:endParaRPr lang="en-US" sz="2100" dirty="0">
              <a:latin typeface="Arial"/>
              <a:cs typeface="Arial"/>
            </a:endParaRPr>
          </a:p>
        </p:txBody>
      </p:sp>
      <p:grpSp>
        <p:nvGrpSpPr>
          <p:cNvPr id="109" name="Group 108"/>
          <p:cNvGrpSpPr/>
          <p:nvPr/>
        </p:nvGrpSpPr>
        <p:grpSpPr>
          <a:xfrm>
            <a:off x="6477318" y="5108575"/>
            <a:ext cx="576262" cy="665325"/>
            <a:chOff x="6500813" y="5108575"/>
            <a:chExt cx="576262" cy="665325"/>
          </a:xfrm>
        </p:grpSpPr>
        <p:sp>
          <p:nvSpPr>
            <p:cNvPr id="110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pic>
        <p:nvPicPr>
          <p:cNvPr id="100" name="Picture 99" descr="OAALogo_Vector_Low_Res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71735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 Horn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 build="allAtOnce"/>
      <p:bldP spid="77" grpId="0"/>
      <p:bldP spid="81" grpId="0"/>
      <p:bldP spid="85" grpId="0"/>
      <p:bldP spid="88" grpId="0"/>
      <p:bldP spid="89" grpId="0"/>
      <p:bldP spid="90" grpId="0"/>
      <p:bldP spid="91" grpId="0"/>
      <p:bldP spid="92" grpId="0"/>
      <p:bldP spid="87" grpId="0" animBg="1"/>
      <p:bldP spid="6" grpId="0"/>
      <p:bldP spid="10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tx2">
                <a:lumMod val="60000"/>
                <a:lumOff val="40000"/>
              </a:schemeClr>
            </a:gs>
            <a:gs pos="100000">
              <a:srgbClr val="0000F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2066566" y="487831"/>
            <a:ext cx="5017311" cy="5580000"/>
            <a:chOff x="1761625" y="344956"/>
            <a:chExt cx="5560377" cy="6120000"/>
          </a:xfrm>
        </p:grpSpPr>
        <p:grpSp>
          <p:nvGrpSpPr>
            <p:cNvPr id="7" name="Group 6"/>
            <p:cNvGrpSpPr/>
            <p:nvPr/>
          </p:nvGrpSpPr>
          <p:grpSpPr>
            <a:xfrm>
              <a:off x="1761625" y="344956"/>
              <a:ext cx="2160000" cy="6120000"/>
              <a:chOff x="3492000" y="180000"/>
              <a:chExt cx="2160000" cy="6120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492000" y="180000"/>
                <a:ext cx="2160000" cy="612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396393" y="6041080"/>
                <a:ext cx="235553" cy="245189"/>
              </a:xfrm>
              <a:prstGeom prst="rect">
                <a:avLst/>
              </a:prstGeom>
            </p:spPr>
          </p:pic>
          <p:grpSp>
            <p:nvGrpSpPr>
              <p:cNvPr id="10" name="Group 9"/>
              <p:cNvGrpSpPr/>
              <p:nvPr/>
            </p:nvGrpSpPr>
            <p:grpSpPr>
              <a:xfrm>
                <a:off x="3674906" y="2338413"/>
                <a:ext cx="1800000" cy="1800000"/>
                <a:chOff x="3677180" y="2338413"/>
                <a:chExt cx="1800000" cy="1800000"/>
              </a:xfrm>
            </p:grpSpPr>
            <p:grpSp>
              <p:nvGrpSpPr>
                <p:cNvPr id="38" name="Group 37"/>
                <p:cNvGrpSpPr/>
                <p:nvPr/>
              </p:nvGrpSpPr>
              <p:grpSpPr>
                <a:xfrm>
                  <a:off x="3677180" y="2338413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40" name="Group 39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42" name="Group 41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44" name="Oval 43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5" name="Oval 44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43" name="Oval 42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1" name="Oval 40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9" name="Oval 38"/>
                <p:cNvSpPr/>
                <p:nvPr/>
              </p:nvSpPr>
              <p:spPr>
                <a:xfrm>
                  <a:off x="4397180" y="3058413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10"/>
              <p:cNvGrpSpPr/>
              <p:nvPr/>
            </p:nvGrpSpPr>
            <p:grpSpPr>
              <a:xfrm>
                <a:off x="3673761" y="4333900"/>
                <a:ext cx="1800000" cy="1800000"/>
                <a:chOff x="3686705" y="4333900"/>
                <a:chExt cx="1800000" cy="1800000"/>
              </a:xfrm>
            </p:grpSpPr>
            <p:grpSp>
              <p:nvGrpSpPr>
                <p:cNvPr id="30" name="Group 29"/>
                <p:cNvGrpSpPr/>
                <p:nvPr/>
              </p:nvGrpSpPr>
              <p:grpSpPr>
                <a:xfrm>
                  <a:off x="3686705" y="4333900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32" name="Group 31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34" name="Group 33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36" name="Oval 35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7" name="Oval 36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35" name="Oval 34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3" name="Oval 32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1" name="Oval 30"/>
                <p:cNvSpPr/>
                <p:nvPr/>
              </p:nvSpPr>
              <p:spPr>
                <a:xfrm>
                  <a:off x="4406705" y="5053900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>
                <a:off x="3675066" y="342925"/>
                <a:ext cx="1800000" cy="1800000"/>
                <a:chOff x="4414220" y="669222"/>
                <a:chExt cx="1440000" cy="1440000"/>
              </a:xfrm>
            </p:grpSpPr>
            <p:grpSp>
              <p:nvGrpSpPr>
                <p:cNvPr id="22" name="Group 21"/>
                <p:cNvGrpSpPr/>
                <p:nvPr/>
              </p:nvGrpSpPr>
              <p:grpSpPr>
                <a:xfrm>
                  <a:off x="4414220" y="669222"/>
                  <a:ext cx="1440000" cy="1440000"/>
                  <a:chOff x="4662615" y="669222"/>
                  <a:chExt cx="1440000" cy="1440000"/>
                </a:xfrm>
              </p:grpSpPr>
              <p:grpSp>
                <p:nvGrpSpPr>
                  <p:cNvPr id="24" name="Group 23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26" name="Group 25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28" name="Oval 27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9" name="Oval 28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27" name="Oval 26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5" name="Oval 24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3" name="Oval 22"/>
                <p:cNvSpPr/>
                <p:nvPr/>
              </p:nvSpPr>
              <p:spPr>
                <a:xfrm>
                  <a:off x="4990220" y="1245222"/>
                  <a:ext cx="288000" cy="288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4538906" y="3202413"/>
                <a:ext cx="72000" cy="72000"/>
                <a:chOff x="5498524" y="3265689"/>
                <a:chExt cx="72000" cy="72000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Group 13"/>
              <p:cNvGrpSpPr/>
              <p:nvPr/>
            </p:nvGrpSpPr>
            <p:grpSpPr>
              <a:xfrm>
                <a:off x="4539066" y="1206925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Group 14"/>
              <p:cNvGrpSpPr/>
              <p:nvPr/>
            </p:nvGrpSpPr>
            <p:grpSpPr>
              <a:xfrm>
                <a:off x="4537761" y="519790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6" name="Group 45"/>
            <p:cNvGrpSpPr/>
            <p:nvPr/>
          </p:nvGrpSpPr>
          <p:grpSpPr>
            <a:xfrm>
              <a:off x="5162002" y="344956"/>
              <a:ext cx="2160000" cy="6120000"/>
              <a:chOff x="3492000" y="180000"/>
              <a:chExt cx="2160000" cy="6120000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3492000" y="180000"/>
                <a:ext cx="2160000" cy="612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396393" y="6041080"/>
                <a:ext cx="235553" cy="245189"/>
              </a:xfrm>
              <a:prstGeom prst="rect">
                <a:avLst/>
              </a:prstGeom>
            </p:spPr>
          </p:pic>
          <p:grpSp>
            <p:nvGrpSpPr>
              <p:cNvPr id="49" name="Group 48"/>
              <p:cNvGrpSpPr/>
              <p:nvPr/>
            </p:nvGrpSpPr>
            <p:grpSpPr>
              <a:xfrm>
                <a:off x="3674906" y="2338413"/>
                <a:ext cx="1800000" cy="1800000"/>
                <a:chOff x="3677180" y="2338413"/>
                <a:chExt cx="1800000" cy="1800000"/>
              </a:xfrm>
            </p:grpSpPr>
            <p:grpSp>
              <p:nvGrpSpPr>
                <p:cNvPr id="77" name="Group 76"/>
                <p:cNvGrpSpPr/>
                <p:nvPr/>
              </p:nvGrpSpPr>
              <p:grpSpPr>
                <a:xfrm>
                  <a:off x="3677180" y="2338413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79" name="Group 78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81" name="Group 80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83" name="Oval 82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4" name="Oval 83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80" name="Oval 79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8" name="Oval 77"/>
                <p:cNvSpPr/>
                <p:nvPr/>
              </p:nvSpPr>
              <p:spPr>
                <a:xfrm>
                  <a:off x="4397180" y="3058413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" name="Group 49"/>
              <p:cNvGrpSpPr/>
              <p:nvPr/>
            </p:nvGrpSpPr>
            <p:grpSpPr>
              <a:xfrm>
                <a:off x="3673761" y="4333900"/>
                <a:ext cx="1800000" cy="1800000"/>
                <a:chOff x="3686705" y="4333900"/>
                <a:chExt cx="1800000" cy="1800000"/>
              </a:xfrm>
            </p:grpSpPr>
            <p:grpSp>
              <p:nvGrpSpPr>
                <p:cNvPr id="69" name="Group 68"/>
                <p:cNvGrpSpPr/>
                <p:nvPr/>
              </p:nvGrpSpPr>
              <p:grpSpPr>
                <a:xfrm>
                  <a:off x="3686705" y="4333900"/>
                  <a:ext cx="1800000" cy="1800000"/>
                  <a:chOff x="4662615" y="669222"/>
                  <a:chExt cx="1440000" cy="1440000"/>
                </a:xfrm>
              </p:grpSpPr>
              <p:grpSp>
                <p:nvGrpSpPr>
                  <p:cNvPr id="71" name="Group 70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73" name="Group 72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75" name="Oval 74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6" name="Oval 75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74" name="Oval 73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72" name="Oval 71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0" name="Oval 69"/>
                <p:cNvSpPr/>
                <p:nvPr/>
              </p:nvSpPr>
              <p:spPr>
                <a:xfrm>
                  <a:off x="4406705" y="5053900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1" name="Group 50"/>
              <p:cNvGrpSpPr/>
              <p:nvPr/>
            </p:nvGrpSpPr>
            <p:grpSpPr>
              <a:xfrm>
                <a:off x="3675066" y="342925"/>
                <a:ext cx="1800000" cy="1800000"/>
                <a:chOff x="4414220" y="669222"/>
                <a:chExt cx="1440000" cy="1440000"/>
              </a:xfrm>
            </p:grpSpPr>
            <p:grpSp>
              <p:nvGrpSpPr>
                <p:cNvPr id="61" name="Group 60"/>
                <p:cNvGrpSpPr/>
                <p:nvPr/>
              </p:nvGrpSpPr>
              <p:grpSpPr>
                <a:xfrm>
                  <a:off x="4414220" y="669222"/>
                  <a:ext cx="1440000" cy="1440000"/>
                  <a:chOff x="4662615" y="669222"/>
                  <a:chExt cx="1440000" cy="1440000"/>
                </a:xfrm>
              </p:grpSpPr>
              <p:grpSp>
                <p:nvGrpSpPr>
                  <p:cNvPr id="63" name="Group 62"/>
                  <p:cNvGrpSpPr/>
                  <p:nvPr/>
                </p:nvGrpSpPr>
                <p:grpSpPr>
                  <a:xfrm>
                    <a:off x="4662615" y="669222"/>
                    <a:ext cx="1440000" cy="1440000"/>
                    <a:chOff x="4720517" y="1101222"/>
                    <a:chExt cx="1440000" cy="1440000"/>
                  </a:xfrm>
                </p:grpSpPr>
                <p:grpSp>
                  <p:nvGrpSpPr>
                    <p:cNvPr id="65" name="Group 64"/>
                    <p:cNvGrpSpPr/>
                    <p:nvPr/>
                  </p:nvGrpSpPr>
                  <p:grpSpPr>
                    <a:xfrm>
                      <a:off x="4720517" y="1101222"/>
                      <a:ext cx="1440000" cy="1440000"/>
                      <a:chOff x="3997235" y="632714"/>
                      <a:chExt cx="1440000" cy="1440000"/>
                    </a:xfrm>
                  </p:grpSpPr>
                  <p:sp>
                    <p:nvSpPr>
                      <p:cNvPr id="67" name="Oval 66"/>
                      <p:cNvSpPr/>
                      <p:nvPr/>
                    </p:nvSpPr>
                    <p:spPr>
                      <a:xfrm>
                        <a:off x="3997235" y="632714"/>
                        <a:ext cx="1440000" cy="1440000"/>
                      </a:xfrm>
                      <a:prstGeom prst="ellipse">
                        <a:avLst/>
                      </a:prstGeom>
                      <a:solidFill>
                        <a:srgbClr val="3366FF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8" name="Oval 67"/>
                      <p:cNvSpPr/>
                      <p:nvPr/>
                    </p:nvSpPr>
                    <p:spPr>
                      <a:xfrm>
                        <a:off x="4141235" y="776714"/>
                        <a:ext cx="1152000" cy="1152000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 w="1270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5008517" y="1389222"/>
                      <a:ext cx="864000" cy="864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4" name="Oval 63"/>
                  <p:cNvSpPr/>
                  <p:nvPr/>
                </p:nvSpPr>
                <p:spPr>
                  <a:xfrm>
                    <a:off x="5094615" y="1101222"/>
                    <a:ext cx="576000" cy="57600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2" name="Oval 61"/>
                <p:cNvSpPr/>
                <p:nvPr/>
              </p:nvSpPr>
              <p:spPr>
                <a:xfrm>
                  <a:off x="4990220" y="1245222"/>
                  <a:ext cx="288000" cy="288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" name="Group 51"/>
              <p:cNvGrpSpPr/>
              <p:nvPr/>
            </p:nvGrpSpPr>
            <p:grpSpPr>
              <a:xfrm>
                <a:off x="4538906" y="3202413"/>
                <a:ext cx="72000" cy="72000"/>
                <a:chOff x="5498524" y="3265689"/>
                <a:chExt cx="72000" cy="72000"/>
              </a:xfrm>
            </p:grpSpPr>
            <p:cxnSp>
              <p:nvCxnSpPr>
                <p:cNvPr id="59" name="Straight Connector 58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" name="Group 52"/>
              <p:cNvGrpSpPr/>
              <p:nvPr/>
            </p:nvGrpSpPr>
            <p:grpSpPr>
              <a:xfrm>
                <a:off x="4539066" y="1206925"/>
                <a:ext cx="72000" cy="72000"/>
                <a:chOff x="5498524" y="3265689"/>
                <a:chExt cx="72000" cy="72000"/>
              </a:xfrm>
            </p:grpSpPr>
            <p:cxnSp>
              <p:nvCxnSpPr>
                <p:cNvPr id="57" name="Straight Connector 56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Group 53"/>
              <p:cNvGrpSpPr/>
              <p:nvPr/>
            </p:nvGrpSpPr>
            <p:grpSpPr>
              <a:xfrm>
                <a:off x="4537761" y="519790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698500" y="2130425"/>
            <a:ext cx="7772400" cy="1743075"/>
          </a:xfrm>
          <a:effectLst>
            <a:outerShdw blurRad="50800" dist="38100" dir="2700000" algn="tl" rotWithShape="0">
              <a:srgbClr val="000000"/>
            </a:outerShdw>
          </a:effectLst>
        </p:spPr>
        <p:txBody>
          <a:bodyPr>
            <a:normAutofit fontScale="90000"/>
          </a:bodyPr>
          <a:lstStyle/>
          <a:p>
            <a:r>
              <a:rPr lang="en-US" sz="5300" b="1" dirty="0" smtClean="0">
                <a:solidFill>
                  <a:srgbClr val="FFFF00"/>
                </a:solidFill>
                <a:cs typeface="Arial"/>
              </a:rPr>
              <a:t>Indoor Scoring</a:t>
            </a:r>
            <a:r>
              <a:rPr lang="en-US" b="1" dirty="0" smtClean="0">
                <a:solidFill>
                  <a:srgbClr val="FFFF00"/>
                </a:solidFill>
                <a:cs typeface="Arial"/>
              </a:rPr>
              <a:t/>
            </a:r>
            <a:br>
              <a:rPr lang="en-US" b="1" dirty="0" smtClean="0">
                <a:solidFill>
                  <a:srgbClr val="FFFF00"/>
                </a:solidFill>
                <a:cs typeface="Arial"/>
              </a:rPr>
            </a:br>
            <a:r>
              <a:rPr lang="en-US" b="1" dirty="0" smtClean="0">
                <a:solidFill>
                  <a:srgbClr val="FFFF00"/>
                </a:solidFill>
                <a:cs typeface="Arial"/>
              </a:rPr>
              <a:t/>
            </a:r>
            <a:br>
              <a:rPr lang="en-US" b="1" dirty="0" smtClean="0">
                <a:solidFill>
                  <a:srgbClr val="FFFF00"/>
                </a:solidFill>
                <a:cs typeface="Arial"/>
              </a:rPr>
            </a:br>
            <a:r>
              <a:rPr lang="en-US" sz="3600" b="1" dirty="0" smtClean="0">
                <a:solidFill>
                  <a:srgbClr val="FFFF00"/>
                </a:solidFill>
                <a:cs typeface="Arial"/>
              </a:rPr>
              <a:t>Vertical 3 Spot – Simultaneous Team</a:t>
            </a:r>
            <a:endParaRPr lang="en-US" sz="3600" b="1" dirty="0">
              <a:solidFill>
                <a:srgbClr val="FFFF00"/>
              </a:solidFill>
              <a:cs typeface="Arial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13</a:t>
            </a:fld>
            <a:endParaRPr lang="en-US"/>
          </a:p>
        </p:txBody>
      </p:sp>
      <p:pic>
        <p:nvPicPr>
          <p:cNvPr id="87" name="Picture 86" descr="OAALogo_Vector_Low_Re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65689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6032501" y="60024"/>
            <a:ext cx="3270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</a:p>
          <a:p>
            <a:pPr algn="ctr"/>
            <a:r>
              <a:rPr lang="en-US" b="1" dirty="0" smtClean="0">
                <a:solidFill>
                  <a:srgbClr val="FFFFFF"/>
                </a:solidFill>
                <a:latin typeface="Arial"/>
                <a:cs typeface="Arial"/>
              </a:rPr>
              <a:t>Team - Simultaneous</a:t>
            </a:r>
            <a:endParaRPr lang="en-US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9" name="Text Box 5"/>
          <p:cNvSpPr txBox="1">
            <a:spLocks noChangeArrowheads="1"/>
          </p:cNvSpPr>
          <p:nvPr/>
        </p:nvSpPr>
        <p:spPr bwMode="auto">
          <a:xfrm>
            <a:off x="5945188" y="2397125"/>
            <a:ext cx="3357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10  9   9   9   8 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 7   52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1" name="Text Box 7"/>
          <p:cNvSpPr txBox="1">
            <a:spLocks noChangeArrowheads="1"/>
          </p:cNvSpPr>
          <p:nvPr/>
        </p:nvSpPr>
        <p:spPr bwMode="auto">
          <a:xfrm>
            <a:off x="6896100" y="1836738"/>
            <a:ext cx="1441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b="1" dirty="0">
                <a:solidFill>
                  <a:schemeClr val="bg1"/>
                </a:solidFill>
              </a:rPr>
              <a:t>Result =</a:t>
            </a:r>
          </a:p>
        </p:txBody>
      </p:sp>
      <p:sp>
        <p:nvSpPr>
          <p:cNvPr id="72" name="Text Box 6"/>
          <p:cNvSpPr txBox="1">
            <a:spLocks noChangeArrowheads="1"/>
          </p:cNvSpPr>
          <p:nvPr/>
        </p:nvSpPr>
        <p:spPr bwMode="auto">
          <a:xfrm>
            <a:off x="6146800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3" name="Text Box 32"/>
          <p:cNvSpPr txBox="1">
            <a:spLocks noChangeArrowheads="1"/>
          </p:cNvSpPr>
          <p:nvPr/>
        </p:nvSpPr>
        <p:spPr bwMode="auto">
          <a:xfrm>
            <a:off x="8413750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6445175" y="4437063"/>
            <a:ext cx="2592387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76" name="Text Box 23"/>
          <p:cNvSpPr txBox="1">
            <a:spLocks noChangeArrowheads="1"/>
          </p:cNvSpPr>
          <p:nvPr/>
        </p:nvSpPr>
        <p:spPr bwMode="auto">
          <a:xfrm>
            <a:off x="7324573" y="5519738"/>
            <a:ext cx="376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7" name="Text Box 24"/>
          <p:cNvSpPr txBox="1">
            <a:spLocks noChangeArrowheads="1"/>
          </p:cNvSpPr>
          <p:nvPr/>
        </p:nvSpPr>
        <p:spPr bwMode="auto">
          <a:xfrm>
            <a:off x="7744828" y="5519738"/>
            <a:ext cx="41780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7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8114573" y="5517506"/>
            <a:ext cx="515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30"/>
          <p:cNvSpPr txBox="1">
            <a:spLocks noChangeArrowheads="1"/>
          </p:cNvSpPr>
          <p:nvPr/>
        </p:nvSpPr>
        <p:spPr bwMode="auto">
          <a:xfrm>
            <a:off x="8479988" y="5517506"/>
            <a:ext cx="668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43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0" name="Text Box 10"/>
          <p:cNvSpPr txBox="1">
            <a:spLocks noChangeArrowheads="1"/>
          </p:cNvSpPr>
          <p:nvPr/>
        </p:nvSpPr>
        <p:spPr bwMode="auto">
          <a:xfrm>
            <a:off x="86358" y="1011238"/>
            <a:ext cx="5437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1" name="Text Box 11"/>
          <p:cNvSpPr txBox="1">
            <a:spLocks noChangeArrowheads="1"/>
          </p:cNvSpPr>
          <p:nvPr/>
        </p:nvSpPr>
        <p:spPr bwMode="auto">
          <a:xfrm>
            <a:off x="63897" y="2989263"/>
            <a:ext cx="58864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2" name="Text Box 12"/>
          <p:cNvSpPr txBox="1">
            <a:spLocks noChangeArrowheads="1"/>
          </p:cNvSpPr>
          <p:nvPr/>
        </p:nvSpPr>
        <p:spPr bwMode="auto">
          <a:xfrm>
            <a:off x="63897" y="5037138"/>
            <a:ext cx="58864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0" name="Oval 31"/>
          <p:cNvSpPr>
            <a:spLocks noChangeArrowheads="1"/>
          </p:cNvSpPr>
          <p:nvPr/>
        </p:nvSpPr>
        <p:spPr bwMode="auto">
          <a:xfrm>
            <a:off x="7578725" y="2971800"/>
            <a:ext cx="935038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92" name="Group 91"/>
          <p:cNvGrpSpPr/>
          <p:nvPr/>
        </p:nvGrpSpPr>
        <p:grpSpPr>
          <a:xfrm>
            <a:off x="786900" y="173650"/>
            <a:ext cx="2160000" cy="6120000"/>
            <a:chOff x="3492000" y="180000"/>
            <a:chExt cx="2160000" cy="6120000"/>
          </a:xfrm>
        </p:grpSpPr>
        <p:sp>
          <p:nvSpPr>
            <p:cNvPr id="99" name="Rectangle 98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01" name="Group 100"/>
            <p:cNvGrpSpPr/>
            <p:nvPr/>
          </p:nvGrpSpPr>
          <p:grpSpPr>
            <a:xfrm>
              <a:off x="3669313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129" name="Group 128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131" name="Group 13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133" name="Group 13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135" name="Oval 13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6" name="Oval 13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34" name="Oval 13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32" name="Oval 13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0" name="Oval 129"/>
              <p:cNvSpPr/>
              <p:nvPr/>
            </p:nvSpPr>
            <p:spPr>
              <a:xfrm>
                <a:off x="4487180" y="314841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3674605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121" name="Group 120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123" name="Group 122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125" name="Group 124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127" name="Oval 126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8" name="Oval 127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26" name="Oval 125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4" name="Oval 123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2" name="Oval 121"/>
              <p:cNvSpPr/>
              <p:nvPr/>
            </p:nvSpPr>
            <p:spPr>
              <a:xfrm>
                <a:off x="4496705" y="514390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3" name="Group 102"/>
            <p:cNvGrpSpPr/>
            <p:nvPr/>
          </p:nvGrpSpPr>
          <p:grpSpPr>
            <a:xfrm>
              <a:off x="3673499" y="342925"/>
              <a:ext cx="1800000" cy="1800000"/>
              <a:chOff x="3680355" y="342925"/>
              <a:chExt cx="1800000" cy="1800000"/>
            </a:xfrm>
          </p:grpSpPr>
          <p:grpSp>
            <p:nvGrpSpPr>
              <p:cNvPr id="113" name="Group 112"/>
              <p:cNvGrpSpPr/>
              <p:nvPr/>
            </p:nvGrpSpPr>
            <p:grpSpPr>
              <a:xfrm>
                <a:off x="3680355" y="342925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115" name="Group 114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117" name="Group 116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119" name="Oval 118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0" name="Oval 119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18" name="Oval 117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16" name="Oval 115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4" name="Oval 113"/>
              <p:cNvSpPr/>
              <p:nvPr/>
            </p:nvSpPr>
            <p:spPr>
              <a:xfrm>
                <a:off x="4490355" y="115292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4533313" y="3202413"/>
              <a:ext cx="72000" cy="72000"/>
              <a:chOff x="5498524" y="3265689"/>
              <a:chExt cx="72000" cy="72000"/>
            </a:xfrm>
          </p:grpSpPr>
          <p:cxnSp>
            <p:nvCxnSpPr>
              <p:cNvPr id="111" name="Straight Connector 110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Group 104"/>
            <p:cNvGrpSpPr/>
            <p:nvPr/>
          </p:nvGrpSpPr>
          <p:grpSpPr>
            <a:xfrm>
              <a:off x="4538605" y="5197900"/>
              <a:ext cx="72000" cy="72000"/>
              <a:chOff x="5498524" y="3265689"/>
              <a:chExt cx="72000" cy="72000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Group 105"/>
            <p:cNvGrpSpPr/>
            <p:nvPr/>
          </p:nvGrpSpPr>
          <p:grpSpPr>
            <a:xfrm>
              <a:off x="4537499" y="1206925"/>
              <a:ext cx="72000" cy="72000"/>
              <a:chOff x="5498524" y="3265689"/>
              <a:chExt cx="72000" cy="72000"/>
            </a:xfrm>
          </p:grpSpPr>
          <p:cxnSp>
            <p:nvCxnSpPr>
              <p:cNvPr id="107" name="Straight Connector 106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Group 14"/>
          <p:cNvGrpSpPr/>
          <p:nvPr/>
        </p:nvGrpSpPr>
        <p:grpSpPr>
          <a:xfrm>
            <a:off x="3793625" y="17365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3669313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Oval 27"/>
              <p:cNvSpPr/>
              <p:nvPr/>
            </p:nvSpPr>
            <p:spPr>
              <a:xfrm>
                <a:off x="4487180" y="314841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674605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Oval 49"/>
              <p:cNvSpPr/>
              <p:nvPr/>
            </p:nvSpPr>
            <p:spPr>
              <a:xfrm>
                <a:off x="4496705" y="514390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673499" y="342925"/>
              <a:ext cx="1800000" cy="1800000"/>
              <a:chOff x="3680355" y="342925"/>
              <a:chExt cx="1800000" cy="180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3680355" y="342925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1" name="Oval 60"/>
              <p:cNvSpPr/>
              <p:nvPr/>
            </p:nvSpPr>
            <p:spPr>
              <a:xfrm>
                <a:off x="4490355" y="115292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533313" y="3202413"/>
              <a:ext cx="72000" cy="72000"/>
              <a:chOff x="5498524" y="3265689"/>
              <a:chExt cx="72000" cy="72000"/>
            </a:xfrm>
          </p:grpSpPr>
          <p:cxnSp>
            <p:nvCxnSpPr>
              <p:cNvPr id="3" name="Straight Connector 2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4538605" y="5197900"/>
              <a:ext cx="72000" cy="72000"/>
              <a:chOff x="5498524" y="3265689"/>
              <a:chExt cx="72000" cy="720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>
              <a:off x="4537499" y="1206925"/>
              <a:ext cx="72000" cy="72000"/>
              <a:chOff x="5498524" y="3265689"/>
              <a:chExt cx="72000" cy="720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0" name="Picture 6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472727" y="2438063"/>
            <a:ext cx="1260000" cy="660400"/>
          </a:xfrm>
          <a:prstGeom prst="rect">
            <a:avLst/>
          </a:prstGeom>
        </p:spPr>
      </p:pic>
      <p:grpSp>
        <p:nvGrpSpPr>
          <p:cNvPr id="87" name="Group 19"/>
          <p:cNvGrpSpPr>
            <a:grpSpLocks/>
          </p:cNvGrpSpPr>
          <p:nvPr/>
        </p:nvGrpSpPr>
        <p:grpSpPr bwMode="auto">
          <a:xfrm>
            <a:off x="3779838" y="2511425"/>
            <a:ext cx="360362" cy="576263"/>
            <a:chOff x="1791" y="1298"/>
            <a:chExt cx="227" cy="363"/>
          </a:xfrm>
        </p:grpSpPr>
        <p:sp>
          <p:nvSpPr>
            <p:cNvPr id="88" name="Line 20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21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7" name="Text Box 10"/>
          <p:cNvSpPr txBox="1">
            <a:spLocks noChangeArrowheads="1"/>
          </p:cNvSpPr>
          <p:nvPr/>
        </p:nvSpPr>
        <p:spPr bwMode="auto">
          <a:xfrm>
            <a:off x="2967038" y="11636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38" name="Text Box 11"/>
          <p:cNvSpPr txBox="1">
            <a:spLocks noChangeArrowheads="1"/>
          </p:cNvSpPr>
          <p:nvPr/>
        </p:nvSpPr>
        <p:spPr bwMode="auto">
          <a:xfrm>
            <a:off x="2955925" y="31353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r>
              <a:rPr lang="hr-HR" dirty="0">
                <a:solidFill>
                  <a:schemeClr val="bg1"/>
                </a:solidFill>
              </a:rPr>
              <a:t>,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929948" y="2652713"/>
            <a:ext cx="576263" cy="1023937"/>
            <a:chOff x="-1483302" y="2652713"/>
            <a:chExt cx="576263" cy="1023937"/>
          </a:xfrm>
        </p:grpSpPr>
        <p:sp>
          <p:nvSpPr>
            <p:cNvPr id="139" name="Text Box 26"/>
            <p:cNvSpPr txBox="1">
              <a:spLocks noChangeArrowheads="1"/>
            </p:cNvSpPr>
            <p:nvPr/>
          </p:nvSpPr>
          <p:spPr bwMode="auto">
            <a:xfrm>
              <a:off x="-1483302" y="2652713"/>
              <a:ext cx="57626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 smtClean="0">
                  <a:solidFill>
                    <a:schemeClr val="bg1"/>
                  </a:solidFill>
                </a:rPr>
                <a:t> M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grpSp>
          <p:nvGrpSpPr>
            <p:cNvPr id="140" name="Group 27"/>
            <p:cNvGrpSpPr>
              <a:grpSpLocks/>
            </p:cNvGrpSpPr>
            <p:nvPr/>
          </p:nvGrpSpPr>
          <p:grpSpPr bwMode="auto">
            <a:xfrm>
              <a:off x="-1327727" y="3100388"/>
              <a:ext cx="360363" cy="576262"/>
              <a:chOff x="1791" y="1298"/>
              <a:chExt cx="227" cy="363"/>
            </a:xfrm>
          </p:grpSpPr>
          <p:sp>
            <p:nvSpPr>
              <p:cNvPr id="141" name="Line 28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" name="Line 29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3" name="Text Box 11"/>
          <p:cNvSpPr txBox="1">
            <a:spLocks noChangeArrowheads="1"/>
          </p:cNvSpPr>
          <p:nvPr/>
        </p:nvSpPr>
        <p:spPr bwMode="auto">
          <a:xfrm>
            <a:off x="3298825" y="31353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</a:t>
            </a:r>
            <a:r>
              <a:rPr lang="hr-HR" dirty="0">
                <a:solidFill>
                  <a:schemeClr val="bg1"/>
                </a:solidFill>
              </a:rPr>
              <a:t>7</a:t>
            </a:r>
          </a:p>
        </p:txBody>
      </p:sp>
      <p:pic>
        <p:nvPicPr>
          <p:cNvPr id="144" name="Picture 143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93725" y="2815275"/>
            <a:ext cx="1260000" cy="660400"/>
          </a:xfrm>
          <a:prstGeom prst="rect">
            <a:avLst/>
          </a:prstGeom>
        </p:spPr>
      </p:pic>
      <p:sp>
        <p:nvSpPr>
          <p:cNvPr id="145" name="Text Box 23"/>
          <p:cNvSpPr txBox="1">
            <a:spLocks noChangeArrowheads="1"/>
          </p:cNvSpPr>
          <p:nvPr/>
        </p:nvSpPr>
        <p:spPr bwMode="auto">
          <a:xfrm>
            <a:off x="6870838" y="5519738"/>
            <a:ext cx="43742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46" name="Text Box 23"/>
          <p:cNvSpPr txBox="1">
            <a:spLocks noChangeArrowheads="1"/>
          </p:cNvSpPr>
          <p:nvPr/>
        </p:nvSpPr>
        <p:spPr bwMode="auto">
          <a:xfrm>
            <a:off x="6442213" y="5519738"/>
            <a:ext cx="36959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47" name="Text Box 23"/>
          <p:cNvSpPr txBox="1">
            <a:spLocks noChangeArrowheads="1"/>
          </p:cNvSpPr>
          <p:nvPr/>
        </p:nvSpPr>
        <p:spPr bwMode="auto">
          <a:xfrm>
            <a:off x="5911128" y="5519738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148" name="Picture 147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860770" y="226040"/>
            <a:ext cx="1260000" cy="660400"/>
          </a:xfrm>
          <a:prstGeom prst="rect">
            <a:avLst/>
          </a:prstGeom>
        </p:spPr>
      </p:pic>
      <p:pic>
        <p:nvPicPr>
          <p:cNvPr id="149" name="Picture 148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203920" y="521315"/>
            <a:ext cx="1260000" cy="660400"/>
          </a:xfrm>
          <a:prstGeom prst="rect">
            <a:avLst/>
          </a:prstGeom>
        </p:spPr>
      </p:pic>
      <p:pic>
        <p:nvPicPr>
          <p:cNvPr id="150" name="Picture 149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614576" y="4591665"/>
            <a:ext cx="1260000" cy="660400"/>
          </a:xfrm>
          <a:prstGeom prst="rect">
            <a:avLst/>
          </a:prstGeom>
        </p:spPr>
      </p:pic>
      <p:pic>
        <p:nvPicPr>
          <p:cNvPr id="152" name="Picture 151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4191508" y="2914433"/>
            <a:ext cx="1260000" cy="6604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981648" y="5296024"/>
            <a:ext cx="3132000" cy="681164"/>
            <a:chOff x="5877743" y="5296024"/>
            <a:chExt cx="3161027" cy="681164"/>
          </a:xfrm>
        </p:grpSpPr>
        <p:sp>
          <p:nvSpPr>
            <p:cNvPr id="157" name="TextBox 156"/>
            <p:cNvSpPr txBox="1"/>
            <p:nvPr/>
          </p:nvSpPr>
          <p:spPr>
            <a:xfrm>
              <a:off x="8514295" y="529602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5877743" y="5545188"/>
              <a:ext cx="3161027" cy="432000"/>
              <a:chOff x="5877743" y="5545188"/>
              <a:chExt cx="3161027" cy="432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7180013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 158"/>
              <p:cNvSpPr/>
              <p:nvPr/>
            </p:nvSpPr>
            <p:spPr>
              <a:xfrm>
                <a:off x="7613614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/>
              <p:cNvSpPr/>
              <p:nvPr/>
            </p:nvSpPr>
            <p:spPr>
              <a:xfrm>
                <a:off x="8049022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160"/>
              <p:cNvSpPr/>
              <p:nvPr/>
            </p:nvSpPr>
            <p:spPr>
              <a:xfrm>
                <a:off x="8484430" y="5545188"/>
                <a:ext cx="55434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/>
              <p:cNvSpPr/>
              <p:nvPr/>
            </p:nvSpPr>
            <p:spPr>
              <a:xfrm>
                <a:off x="6743618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6304908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5877743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5" name="Oval 22"/>
          <p:cNvSpPr>
            <a:spLocks noChangeArrowheads="1"/>
          </p:cNvSpPr>
          <p:nvPr/>
        </p:nvSpPr>
        <p:spPr bwMode="auto">
          <a:xfrm>
            <a:off x="5923153" y="5475288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51" name="Group 150"/>
          <p:cNvGrpSpPr/>
          <p:nvPr/>
        </p:nvGrpSpPr>
        <p:grpSpPr>
          <a:xfrm>
            <a:off x="5983200" y="2178174"/>
            <a:ext cx="3132000" cy="681164"/>
            <a:chOff x="5877743" y="5296024"/>
            <a:chExt cx="3161027" cy="681164"/>
          </a:xfrm>
        </p:grpSpPr>
        <p:sp>
          <p:nvSpPr>
            <p:cNvPr id="153" name="TextBox 152"/>
            <p:cNvSpPr txBox="1"/>
            <p:nvPr/>
          </p:nvSpPr>
          <p:spPr>
            <a:xfrm>
              <a:off x="8514295" y="529602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154" name="Group 153"/>
            <p:cNvGrpSpPr/>
            <p:nvPr/>
          </p:nvGrpSpPr>
          <p:grpSpPr>
            <a:xfrm>
              <a:off x="5877743" y="5545188"/>
              <a:ext cx="3161027" cy="432000"/>
              <a:chOff x="5877743" y="5545188"/>
              <a:chExt cx="3161027" cy="432000"/>
            </a:xfrm>
          </p:grpSpPr>
          <p:sp>
            <p:nvSpPr>
              <p:cNvPr id="155" name="Rectangle 154"/>
              <p:cNvSpPr/>
              <p:nvPr/>
            </p:nvSpPr>
            <p:spPr>
              <a:xfrm>
                <a:off x="7180013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 155"/>
              <p:cNvSpPr/>
              <p:nvPr/>
            </p:nvSpPr>
            <p:spPr>
              <a:xfrm>
                <a:off x="7613614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8049022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165"/>
              <p:cNvSpPr/>
              <p:nvPr/>
            </p:nvSpPr>
            <p:spPr>
              <a:xfrm>
                <a:off x="8484430" y="5545188"/>
                <a:ext cx="55434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 166"/>
              <p:cNvSpPr/>
              <p:nvPr/>
            </p:nvSpPr>
            <p:spPr>
              <a:xfrm>
                <a:off x="6743618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Rectangle 167"/>
              <p:cNvSpPr/>
              <p:nvPr/>
            </p:nvSpPr>
            <p:spPr>
              <a:xfrm>
                <a:off x="6304908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 168"/>
              <p:cNvSpPr/>
              <p:nvPr/>
            </p:nvSpPr>
            <p:spPr>
              <a:xfrm>
                <a:off x="5877743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14</a:t>
            </a:fld>
            <a:endParaRPr lang="en-US"/>
          </a:p>
        </p:txBody>
      </p:sp>
      <p:pic>
        <p:nvPicPr>
          <p:cNvPr id="170" name="Picture 169" descr="OAALogo_Vector_Low_Res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417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1" grpId="0"/>
      <p:bldP spid="72" grpId="0"/>
      <p:bldP spid="73" grpId="0"/>
      <p:bldP spid="74" grpId="0"/>
      <p:bldP spid="76" grpId="0"/>
      <p:bldP spid="77" grpId="0"/>
      <p:bldP spid="78" grpId="0"/>
      <p:bldP spid="79" grpId="0"/>
      <p:bldP spid="80" grpId="0"/>
      <p:bldP spid="81" grpId="0" build="allAtOnce"/>
      <p:bldP spid="82" grpId="0"/>
      <p:bldP spid="90" grpId="0" animBg="1"/>
      <p:bldP spid="137" grpId="0"/>
      <p:bldP spid="138" grpId="0" build="allAtOnce"/>
      <p:bldP spid="143" grpId="0" build="allAtOnce"/>
      <p:bldP spid="145" grpId="0"/>
      <p:bldP spid="146" grpId="0"/>
      <p:bldP spid="147" grpId="0"/>
      <p:bldP spid="7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150"/>
          <p:cNvGrpSpPr/>
          <p:nvPr/>
        </p:nvGrpSpPr>
        <p:grpSpPr>
          <a:xfrm>
            <a:off x="3793625" y="180000"/>
            <a:ext cx="2160000" cy="6120000"/>
            <a:chOff x="3492000" y="180000"/>
            <a:chExt cx="2160000" cy="6120000"/>
          </a:xfrm>
        </p:grpSpPr>
        <p:sp>
          <p:nvSpPr>
            <p:cNvPr id="153" name="Rectangle 152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4" name="Picture 15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55" name="Group 154"/>
            <p:cNvGrpSpPr/>
            <p:nvPr/>
          </p:nvGrpSpPr>
          <p:grpSpPr>
            <a:xfrm>
              <a:off x="3674906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191" name="Group 190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193" name="Group 192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195" name="Group 194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197" name="Oval 196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8" name="Oval 197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96" name="Oval 195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94" name="Oval 193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2" name="Oval 191"/>
              <p:cNvSpPr/>
              <p:nvPr/>
            </p:nvSpPr>
            <p:spPr>
              <a:xfrm>
                <a:off x="4397180" y="3058413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>
              <a:off x="3673761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183" name="Group 182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185" name="Group 184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187" name="Group 186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189" name="Oval 188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0" name="Oval 189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88" name="Oval 187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86" name="Oval 185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84" name="Oval 183"/>
              <p:cNvSpPr/>
              <p:nvPr/>
            </p:nvSpPr>
            <p:spPr>
              <a:xfrm>
                <a:off x="4406705" y="505390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2" name="Group 161"/>
            <p:cNvGrpSpPr/>
            <p:nvPr/>
          </p:nvGrpSpPr>
          <p:grpSpPr>
            <a:xfrm>
              <a:off x="3675066" y="342925"/>
              <a:ext cx="1800000" cy="1800000"/>
              <a:chOff x="4414220" y="669222"/>
              <a:chExt cx="1440000" cy="1440000"/>
            </a:xfrm>
          </p:grpSpPr>
          <p:grpSp>
            <p:nvGrpSpPr>
              <p:cNvPr id="175" name="Group 174"/>
              <p:cNvGrpSpPr/>
              <p:nvPr/>
            </p:nvGrpSpPr>
            <p:grpSpPr>
              <a:xfrm>
                <a:off x="4414220" y="669222"/>
                <a:ext cx="1440000" cy="1440000"/>
                <a:chOff x="4662615" y="669222"/>
                <a:chExt cx="1440000" cy="1440000"/>
              </a:xfrm>
            </p:grpSpPr>
            <p:grpSp>
              <p:nvGrpSpPr>
                <p:cNvPr id="177" name="Group 176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179" name="Group 178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181" name="Oval 180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2" name="Oval 181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80" name="Oval 179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78" name="Oval 177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76" name="Oval 175"/>
              <p:cNvSpPr/>
              <p:nvPr/>
            </p:nvSpPr>
            <p:spPr>
              <a:xfrm>
                <a:off x="4990220" y="1245222"/>
                <a:ext cx="288000" cy="288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6" name="Group 165"/>
            <p:cNvGrpSpPr/>
            <p:nvPr/>
          </p:nvGrpSpPr>
          <p:grpSpPr>
            <a:xfrm>
              <a:off x="4538906" y="3202413"/>
              <a:ext cx="72000" cy="72000"/>
              <a:chOff x="5498524" y="3265689"/>
              <a:chExt cx="72000" cy="72000"/>
            </a:xfrm>
          </p:grpSpPr>
          <p:cxnSp>
            <p:nvCxnSpPr>
              <p:cNvPr id="173" name="Straight Connector 172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7" name="Group 166"/>
            <p:cNvGrpSpPr/>
            <p:nvPr/>
          </p:nvGrpSpPr>
          <p:grpSpPr>
            <a:xfrm>
              <a:off x="4539066" y="1206925"/>
              <a:ext cx="72000" cy="72000"/>
              <a:chOff x="5498524" y="3265689"/>
              <a:chExt cx="72000" cy="72000"/>
            </a:xfrm>
          </p:grpSpPr>
          <p:cxnSp>
            <p:nvCxnSpPr>
              <p:cNvPr id="171" name="Straight Connector 170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/>
            <p:cNvGrpSpPr/>
            <p:nvPr/>
          </p:nvGrpSpPr>
          <p:grpSpPr>
            <a:xfrm>
              <a:off x="4537761" y="5197900"/>
              <a:ext cx="72000" cy="72000"/>
              <a:chOff x="5498524" y="3265689"/>
              <a:chExt cx="72000" cy="72000"/>
            </a:xfrm>
          </p:grpSpPr>
          <p:cxnSp>
            <p:nvCxnSpPr>
              <p:cNvPr id="169" name="Straight Connector 16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39" name="Picture 23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438661" y="4585131"/>
            <a:ext cx="1260000" cy="484914"/>
          </a:xfrm>
          <a:prstGeom prst="rect">
            <a:avLst/>
          </a:prstGeom>
        </p:spPr>
      </p:pic>
      <p:grpSp>
        <p:nvGrpSpPr>
          <p:cNvPr id="199" name="Group 198"/>
          <p:cNvGrpSpPr/>
          <p:nvPr/>
        </p:nvGrpSpPr>
        <p:grpSpPr>
          <a:xfrm>
            <a:off x="793250" y="180000"/>
            <a:ext cx="2160000" cy="6120000"/>
            <a:chOff x="3492000" y="180000"/>
            <a:chExt cx="2160000" cy="6120000"/>
          </a:xfrm>
        </p:grpSpPr>
        <p:sp>
          <p:nvSpPr>
            <p:cNvPr id="200" name="Rectangle 199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1" name="Picture 20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202" name="Group 201"/>
            <p:cNvGrpSpPr/>
            <p:nvPr/>
          </p:nvGrpSpPr>
          <p:grpSpPr>
            <a:xfrm>
              <a:off x="3674906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30" name="Group 229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32" name="Group 23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234" name="Group 23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236" name="Oval 23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37" name="Oval 23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35" name="Oval 23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33" name="Oval 23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1" name="Oval 230"/>
              <p:cNvSpPr/>
              <p:nvPr/>
            </p:nvSpPr>
            <p:spPr>
              <a:xfrm>
                <a:off x="4397180" y="3058413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3" name="Group 202"/>
            <p:cNvGrpSpPr/>
            <p:nvPr/>
          </p:nvGrpSpPr>
          <p:grpSpPr>
            <a:xfrm>
              <a:off x="3673761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222" name="Group 221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24" name="Group 223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226" name="Group 225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228" name="Oval 227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9" name="Oval 228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27" name="Oval 226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25" name="Oval 224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23" name="Oval 222"/>
              <p:cNvSpPr/>
              <p:nvPr/>
            </p:nvSpPr>
            <p:spPr>
              <a:xfrm>
                <a:off x="4406705" y="505390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4" name="Group 203"/>
            <p:cNvGrpSpPr/>
            <p:nvPr/>
          </p:nvGrpSpPr>
          <p:grpSpPr>
            <a:xfrm>
              <a:off x="3675066" y="342925"/>
              <a:ext cx="1800000" cy="1800000"/>
              <a:chOff x="4414220" y="669222"/>
              <a:chExt cx="1440000" cy="1440000"/>
            </a:xfrm>
          </p:grpSpPr>
          <p:grpSp>
            <p:nvGrpSpPr>
              <p:cNvPr id="214" name="Group 213"/>
              <p:cNvGrpSpPr/>
              <p:nvPr/>
            </p:nvGrpSpPr>
            <p:grpSpPr>
              <a:xfrm>
                <a:off x="4414220" y="669222"/>
                <a:ext cx="1440000" cy="1440000"/>
                <a:chOff x="4662615" y="669222"/>
                <a:chExt cx="1440000" cy="1440000"/>
              </a:xfrm>
            </p:grpSpPr>
            <p:grpSp>
              <p:nvGrpSpPr>
                <p:cNvPr id="216" name="Group 215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218" name="Group 217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220" name="Oval 219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1" name="Oval 220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19" name="Oval 218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17" name="Oval 216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15" name="Oval 214"/>
              <p:cNvSpPr/>
              <p:nvPr/>
            </p:nvSpPr>
            <p:spPr>
              <a:xfrm>
                <a:off x="4990220" y="1245222"/>
                <a:ext cx="288000" cy="288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5" name="Group 204"/>
            <p:cNvGrpSpPr/>
            <p:nvPr/>
          </p:nvGrpSpPr>
          <p:grpSpPr>
            <a:xfrm>
              <a:off x="4538906" y="3202413"/>
              <a:ext cx="72000" cy="72000"/>
              <a:chOff x="5498524" y="3265689"/>
              <a:chExt cx="72000" cy="72000"/>
            </a:xfrm>
          </p:grpSpPr>
          <p:cxnSp>
            <p:nvCxnSpPr>
              <p:cNvPr id="212" name="Straight Connector 211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6" name="Group 205"/>
            <p:cNvGrpSpPr/>
            <p:nvPr/>
          </p:nvGrpSpPr>
          <p:grpSpPr>
            <a:xfrm>
              <a:off x="4539066" y="1206925"/>
              <a:ext cx="72000" cy="72000"/>
              <a:chOff x="5498524" y="3265689"/>
              <a:chExt cx="72000" cy="72000"/>
            </a:xfrm>
          </p:grpSpPr>
          <p:cxnSp>
            <p:nvCxnSpPr>
              <p:cNvPr id="210" name="Straight Connector 209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" name="Group 206"/>
            <p:cNvGrpSpPr/>
            <p:nvPr/>
          </p:nvGrpSpPr>
          <p:grpSpPr>
            <a:xfrm>
              <a:off x="4537761" y="5197900"/>
              <a:ext cx="72000" cy="72000"/>
              <a:chOff x="5498524" y="3265689"/>
              <a:chExt cx="72000" cy="72000"/>
            </a:xfrm>
          </p:grpSpPr>
          <p:cxnSp>
            <p:nvCxnSpPr>
              <p:cNvPr id="208" name="Straight Connector 207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8" name="TextBox 67"/>
          <p:cNvSpPr txBox="1"/>
          <p:nvPr/>
        </p:nvSpPr>
        <p:spPr>
          <a:xfrm>
            <a:off x="6032501" y="60024"/>
            <a:ext cx="3270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</a:p>
          <a:p>
            <a:pPr algn="ctr"/>
            <a:r>
              <a:rPr lang="en-US" b="1" dirty="0" smtClean="0">
                <a:solidFill>
                  <a:srgbClr val="FFFFFF"/>
                </a:solidFill>
                <a:latin typeface="Arial"/>
                <a:cs typeface="Arial"/>
              </a:rPr>
              <a:t>Team - Simultaneous</a:t>
            </a:r>
            <a:endParaRPr lang="en-US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9" name="Text Box 5"/>
          <p:cNvSpPr txBox="1">
            <a:spLocks noChangeArrowheads="1"/>
          </p:cNvSpPr>
          <p:nvPr/>
        </p:nvSpPr>
        <p:spPr bwMode="auto">
          <a:xfrm>
            <a:off x="5929312" y="2397125"/>
            <a:ext cx="34210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10  9   9   8   8 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 M  44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1" name="Text Box 7"/>
          <p:cNvSpPr txBox="1">
            <a:spLocks noChangeArrowheads="1"/>
          </p:cNvSpPr>
          <p:nvPr/>
        </p:nvSpPr>
        <p:spPr bwMode="auto">
          <a:xfrm>
            <a:off x="6943725" y="1852613"/>
            <a:ext cx="1441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b="1" dirty="0">
                <a:solidFill>
                  <a:schemeClr val="bg1"/>
                </a:solidFill>
              </a:rPr>
              <a:t>Result =</a:t>
            </a:r>
          </a:p>
        </p:txBody>
      </p:sp>
      <p:sp>
        <p:nvSpPr>
          <p:cNvPr id="72" name="Text Box 6"/>
          <p:cNvSpPr txBox="1">
            <a:spLocks noChangeArrowheads="1"/>
          </p:cNvSpPr>
          <p:nvPr/>
        </p:nvSpPr>
        <p:spPr bwMode="auto">
          <a:xfrm>
            <a:off x="6146800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3" name="Text Box 32"/>
          <p:cNvSpPr txBox="1">
            <a:spLocks noChangeArrowheads="1"/>
          </p:cNvSpPr>
          <p:nvPr/>
        </p:nvSpPr>
        <p:spPr bwMode="auto">
          <a:xfrm>
            <a:off x="8413750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6445175" y="4437063"/>
            <a:ext cx="2592387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76" name="Text Box 23"/>
          <p:cNvSpPr txBox="1">
            <a:spLocks noChangeArrowheads="1"/>
          </p:cNvSpPr>
          <p:nvPr/>
        </p:nvSpPr>
        <p:spPr bwMode="auto">
          <a:xfrm>
            <a:off x="7324573" y="5519738"/>
            <a:ext cx="376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7" name="Text Box 24"/>
          <p:cNvSpPr txBox="1">
            <a:spLocks noChangeArrowheads="1"/>
          </p:cNvSpPr>
          <p:nvPr/>
        </p:nvSpPr>
        <p:spPr bwMode="auto">
          <a:xfrm>
            <a:off x="7744828" y="5519738"/>
            <a:ext cx="41780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8114573" y="5517506"/>
            <a:ext cx="515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30"/>
          <p:cNvSpPr txBox="1">
            <a:spLocks noChangeArrowheads="1"/>
          </p:cNvSpPr>
          <p:nvPr/>
        </p:nvSpPr>
        <p:spPr bwMode="auto">
          <a:xfrm>
            <a:off x="8479988" y="5517506"/>
            <a:ext cx="668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>
                <a:solidFill>
                  <a:schemeClr val="bg1"/>
                </a:solidFill>
              </a:rPr>
              <a:t> </a:t>
            </a:r>
            <a:r>
              <a:rPr lang="hr-HR" smtClean="0">
                <a:solidFill>
                  <a:schemeClr val="bg1"/>
                </a:solidFill>
              </a:rPr>
              <a:t>34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0" name="Text Box 10"/>
          <p:cNvSpPr txBox="1">
            <a:spLocks noChangeArrowheads="1"/>
          </p:cNvSpPr>
          <p:nvPr/>
        </p:nvSpPr>
        <p:spPr bwMode="auto">
          <a:xfrm>
            <a:off x="86358" y="1011238"/>
            <a:ext cx="5437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1" name="Text Box 11"/>
          <p:cNvSpPr txBox="1">
            <a:spLocks noChangeArrowheads="1"/>
          </p:cNvSpPr>
          <p:nvPr/>
        </p:nvSpPr>
        <p:spPr bwMode="auto">
          <a:xfrm>
            <a:off x="63897" y="2989263"/>
            <a:ext cx="58864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2" name="Text Box 12"/>
          <p:cNvSpPr txBox="1">
            <a:spLocks noChangeArrowheads="1"/>
          </p:cNvSpPr>
          <p:nvPr/>
        </p:nvSpPr>
        <p:spPr bwMode="auto">
          <a:xfrm>
            <a:off x="63897" y="5037138"/>
            <a:ext cx="58864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0" name="Oval 31"/>
          <p:cNvSpPr>
            <a:spLocks noChangeArrowheads="1"/>
          </p:cNvSpPr>
          <p:nvPr/>
        </p:nvSpPr>
        <p:spPr bwMode="auto">
          <a:xfrm>
            <a:off x="7578725" y="2971800"/>
            <a:ext cx="935038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7" name="Text Box 10"/>
          <p:cNvSpPr txBox="1">
            <a:spLocks noChangeArrowheads="1"/>
          </p:cNvSpPr>
          <p:nvPr/>
        </p:nvSpPr>
        <p:spPr bwMode="auto">
          <a:xfrm>
            <a:off x="2967038" y="11636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38" name="Text Box 11"/>
          <p:cNvSpPr txBox="1">
            <a:spLocks noChangeArrowheads="1"/>
          </p:cNvSpPr>
          <p:nvPr/>
        </p:nvSpPr>
        <p:spPr bwMode="auto">
          <a:xfrm>
            <a:off x="2955925" y="515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r>
              <a:rPr lang="hr-HR" dirty="0">
                <a:solidFill>
                  <a:schemeClr val="bg1"/>
                </a:solidFill>
              </a:rPr>
              <a:t>,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929948" y="4668838"/>
            <a:ext cx="576263" cy="1023937"/>
            <a:chOff x="-1483302" y="2652713"/>
            <a:chExt cx="576263" cy="1023937"/>
          </a:xfrm>
        </p:grpSpPr>
        <p:sp>
          <p:nvSpPr>
            <p:cNvPr id="139" name="Text Box 26"/>
            <p:cNvSpPr txBox="1">
              <a:spLocks noChangeArrowheads="1"/>
            </p:cNvSpPr>
            <p:nvPr/>
          </p:nvSpPr>
          <p:spPr bwMode="auto">
            <a:xfrm>
              <a:off x="-1483302" y="2652713"/>
              <a:ext cx="57626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 smtClean="0">
                  <a:solidFill>
                    <a:schemeClr val="bg1"/>
                  </a:solidFill>
                </a:rPr>
                <a:t> M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grpSp>
          <p:nvGrpSpPr>
            <p:cNvPr id="140" name="Group 27"/>
            <p:cNvGrpSpPr>
              <a:grpSpLocks/>
            </p:cNvGrpSpPr>
            <p:nvPr/>
          </p:nvGrpSpPr>
          <p:grpSpPr bwMode="auto">
            <a:xfrm>
              <a:off x="-1327727" y="3100388"/>
              <a:ext cx="360363" cy="576262"/>
              <a:chOff x="1791" y="1298"/>
              <a:chExt cx="227" cy="363"/>
            </a:xfrm>
          </p:grpSpPr>
          <p:sp>
            <p:nvSpPr>
              <p:cNvPr id="141" name="Line 28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" name="Line 29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3" name="Text Box 11"/>
          <p:cNvSpPr txBox="1">
            <a:spLocks noChangeArrowheads="1"/>
          </p:cNvSpPr>
          <p:nvPr/>
        </p:nvSpPr>
        <p:spPr bwMode="auto">
          <a:xfrm>
            <a:off x="3298825" y="51514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</a:t>
            </a:r>
            <a:r>
              <a:rPr lang="hr-HR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45" name="Text Box 23"/>
          <p:cNvSpPr txBox="1">
            <a:spLocks noChangeArrowheads="1"/>
          </p:cNvSpPr>
          <p:nvPr/>
        </p:nvSpPr>
        <p:spPr bwMode="auto">
          <a:xfrm>
            <a:off x="6870838" y="5519738"/>
            <a:ext cx="43742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46" name="Text Box 23"/>
          <p:cNvSpPr txBox="1">
            <a:spLocks noChangeArrowheads="1"/>
          </p:cNvSpPr>
          <p:nvPr/>
        </p:nvSpPr>
        <p:spPr bwMode="auto">
          <a:xfrm>
            <a:off x="6442213" y="5519738"/>
            <a:ext cx="36959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47" name="Text Box 23"/>
          <p:cNvSpPr txBox="1">
            <a:spLocks noChangeArrowheads="1"/>
          </p:cNvSpPr>
          <p:nvPr/>
        </p:nvSpPr>
        <p:spPr bwMode="auto">
          <a:xfrm>
            <a:off x="5911128" y="5519738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981648" y="5296024"/>
            <a:ext cx="3132000" cy="681164"/>
            <a:chOff x="5877743" y="5296024"/>
            <a:chExt cx="3161027" cy="681164"/>
          </a:xfrm>
        </p:grpSpPr>
        <p:sp>
          <p:nvSpPr>
            <p:cNvPr id="157" name="TextBox 156"/>
            <p:cNvSpPr txBox="1"/>
            <p:nvPr/>
          </p:nvSpPr>
          <p:spPr>
            <a:xfrm>
              <a:off x="8514295" y="529602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5877743" y="5545188"/>
              <a:ext cx="3161027" cy="432000"/>
              <a:chOff x="5877743" y="5545188"/>
              <a:chExt cx="3161027" cy="432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7180013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 158"/>
              <p:cNvSpPr/>
              <p:nvPr/>
            </p:nvSpPr>
            <p:spPr>
              <a:xfrm>
                <a:off x="7613614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/>
              <p:cNvSpPr/>
              <p:nvPr/>
            </p:nvSpPr>
            <p:spPr>
              <a:xfrm>
                <a:off x="8049022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160"/>
              <p:cNvSpPr/>
              <p:nvPr/>
            </p:nvSpPr>
            <p:spPr>
              <a:xfrm>
                <a:off x="8484430" y="5545188"/>
                <a:ext cx="55434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/>
              <p:cNvSpPr/>
              <p:nvPr/>
            </p:nvSpPr>
            <p:spPr>
              <a:xfrm>
                <a:off x="6743618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6304908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5877743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5" name="Oval 22"/>
          <p:cNvSpPr>
            <a:spLocks noChangeArrowheads="1"/>
          </p:cNvSpPr>
          <p:nvPr/>
        </p:nvSpPr>
        <p:spPr bwMode="auto">
          <a:xfrm>
            <a:off x="5923153" y="5475288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815141" y="994300"/>
            <a:ext cx="1260000" cy="484915"/>
          </a:xfrm>
          <a:prstGeom prst="rect">
            <a:avLst/>
          </a:prstGeom>
        </p:spPr>
      </p:pic>
      <p:pic>
        <p:nvPicPr>
          <p:cNvPr id="238" name="Picture 237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967541" y="2464325"/>
            <a:ext cx="1260000" cy="484915"/>
          </a:xfrm>
          <a:prstGeom prst="rect">
            <a:avLst/>
          </a:prstGeom>
        </p:spPr>
      </p:pic>
      <p:pic>
        <p:nvPicPr>
          <p:cNvPr id="17" name="Picture 1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651386" y="1225981"/>
            <a:ext cx="1260000" cy="484914"/>
          </a:xfrm>
          <a:prstGeom prst="rect">
            <a:avLst/>
          </a:prstGeom>
        </p:spPr>
      </p:pic>
      <p:pic>
        <p:nvPicPr>
          <p:cNvPr id="18" name="Picture 17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3746500" y="5029200"/>
            <a:ext cx="1260000" cy="484915"/>
          </a:xfrm>
          <a:prstGeom prst="rect">
            <a:avLst/>
          </a:prstGeom>
        </p:spPr>
      </p:pic>
      <p:pic>
        <p:nvPicPr>
          <p:cNvPr id="240" name="Picture 239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704016" y="4796267"/>
            <a:ext cx="1260000" cy="484915"/>
          </a:xfrm>
          <a:prstGeom prst="rect">
            <a:avLst/>
          </a:prstGeom>
        </p:spPr>
      </p:pic>
      <p:grpSp>
        <p:nvGrpSpPr>
          <p:cNvPr id="87" name="Group 19"/>
          <p:cNvGrpSpPr>
            <a:grpSpLocks/>
          </p:cNvGrpSpPr>
          <p:nvPr/>
        </p:nvGrpSpPr>
        <p:grpSpPr bwMode="auto">
          <a:xfrm>
            <a:off x="3779838" y="4527550"/>
            <a:ext cx="360362" cy="576263"/>
            <a:chOff x="1791" y="1298"/>
            <a:chExt cx="227" cy="363"/>
          </a:xfrm>
        </p:grpSpPr>
        <p:sp>
          <p:nvSpPr>
            <p:cNvPr id="88" name="Line 20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21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1" name="TextBox 240"/>
          <p:cNvSpPr txBox="1"/>
          <p:nvPr/>
        </p:nvSpPr>
        <p:spPr>
          <a:xfrm>
            <a:off x="5972175" y="1191049"/>
            <a:ext cx="3206827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One arrow shot out of time</a:t>
            </a:r>
            <a:endParaRPr lang="en-US" sz="2000" dirty="0">
              <a:latin typeface="Arial"/>
              <a:cs typeface="Arial"/>
            </a:endParaRPr>
          </a:p>
        </p:txBody>
      </p:sp>
      <p:grpSp>
        <p:nvGrpSpPr>
          <p:cNvPr id="242" name="Group 241"/>
          <p:cNvGrpSpPr/>
          <p:nvPr/>
        </p:nvGrpSpPr>
        <p:grpSpPr>
          <a:xfrm>
            <a:off x="5983733" y="5108575"/>
            <a:ext cx="576262" cy="665325"/>
            <a:chOff x="6500813" y="5108575"/>
            <a:chExt cx="576262" cy="665325"/>
          </a:xfrm>
        </p:grpSpPr>
        <p:sp>
          <p:nvSpPr>
            <p:cNvPr id="243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5983200" y="2178174"/>
            <a:ext cx="3132000" cy="681164"/>
            <a:chOff x="5877743" y="5296024"/>
            <a:chExt cx="3161027" cy="681164"/>
          </a:xfrm>
        </p:grpSpPr>
        <p:sp>
          <p:nvSpPr>
            <p:cNvPr id="133" name="TextBox 132"/>
            <p:cNvSpPr txBox="1"/>
            <p:nvPr/>
          </p:nvSpPr>
          <p:spPr>
            <a:xfrm>
              <a:off x="8514295" y="529602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134" name="Group 133"/>
            <p:cNvGrpSpPr/>
            <p:nvPr/>
          </p:nvGrpSpPr>
          <p:grpSpPr>
            <a:xfrm>
              <a:off x="5877743" y="5545188"/>
              <a:ext cx="3161027" cy="432000"/>
              <a:chOff x="5877743" y="5545188"/>
              <a:chExt cx="3161027" cy="432000"/>
            </a:xfrm>
          </p:grpSpPr>
          <p:sp>
            <p:nvSpPr>
              <p:cNvPr id="135" name="Rectangle 134"/>
              <p:cNvSpPr/>
              <p:nvPr/>
            </p:nvSpPr>
            <p:spPr>
              <a:xfrm>
                <a:off x="7180013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7613614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8049022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/>
              <p:cNvSpPr/>
              <p:nvPr/>
            </p:nvSpPr>
            <p:spPr>
              <a:xfrm>
                <a:off x="8484430" y="5545188"/>
                <a:ext cx="55434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148"/>
              <p:cNvSpPr/>
              <p:nvPr/>
            </p:nvSpPr>
            <p:spPr>
              <a:xfrm>
                <a:off x="6743618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/>
              <p:cNvSpPr/>
              <p:nvPr/>
            </p:nvSpPr>
            <p:spPr>
              <a:xfrm>
                <a:off x="6304908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151"/>
              <p:cNvSpPr/>
              <p:nvPr/>
            </p:nvSpPr>
            <p:spPr>
              <a:xfrm>
                <a:off x="5877743" y="5545188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15</a:t>
            </a:fld>
            <a:endParaRPr lang="en-US"/>
          </a:p>
        </p:txBody>
      </p:sp>
      <p:pic>
        <p:nvPicPr>
          <p:cNvPr id="245" name="Picture 244" descr="OAALogo_Vector_Low_Re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88636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479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 Horn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1" grpId="0"/>
      <p:bldP spid="72" grpId="0"/>
      <p:bldP spid="73" grpId="0"/>
      <p:bldP spid="74" grpId="0"/>
      <p:bldP spid="76" grpId="0"/>
      <p:bldP spid="77" grpId="0"/>
      <p:bldP spid="78" grpId="0"/>
      <p:bldP spid="79" grpId="0"/>
      <p:bldP spid="80" grpId="0"/>
      <p:bldP spid="81" grpId="0" build="allAtOnce"/>
      <p:bldP spid="82" grpId="0"/>
      <p:bldP spid="90" grpId="0" animBg="1"/>
      <p:bldP spid="137" grpId="0"/>
      <p:bldP spid="138" grpId="0" build="allAtOnce"/>
      <p:bldP spid="143" grpId="0" build="allAtOnce"/>
      <p:bldP spid="145" grpId="0"/>
      <p:bldP spid="146" grpId="0"/>
      <p:bldP spid="147" grpId="0"/>
      <p:bldP spid="75" grpId="0" animBg="1"/>
      <p:bldP spid="24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476096" y="1604066"/>
            <a:ext cx="8213275" cy="3600000"/>
            <a:chOff x="460221" y="1604066"/>
            <a:chExt cx="8213275" cy="3600000"/>
          </a:xfrm>
        </p:grpSpPr>
        <p:grpSp>
          <p:nvGrpSpPr>
            <p:cNvPr id="7" name="Group 6"/>
            <p:cNvGrpSpPr/>
            <p:nvPr/>
          </p:nvGrpSpPr>
          <p:grpSpPr>
            <a:xfrm>
              <a:off x="460221" y="1604066"/>
              <a:ext cx="3600000" cy="3600000"/>
              <a:chOff x="5111250" y="1053125"/>
              <a:chExt cx="3600000" cy="3600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5111250" y="1053125"/>
                <a:ext cx="3600000" cy="360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428518" y="4358330"/>
                <a:ext cx="235553" cy="245189"/>
              </a:xfrm>
              <a:prstGeom prst="rect">
                <a:avLst/>
              </a:prstGeom>
            </p:spPr>
          </p:pic>
          <p:grpSp>
            <p:nvGrpSpPr>
              <p:cNvPr id="10" name="Group 9"/>
              <p:cNvGrpSpPr/>
              <p:nvPr/>
            </p:nvGrpSpPr>
            <p:grpSpPr>
              <a:xfrm>
                <a:off x="5201250" y="1143125"/>
                <a:ext cx="3420000" cy="3420000"/>
                <a:chOff x="3490810" y="4187460"/>
                <a:chExt cx="2160000" cy="21600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3490810" y="4187460"/>
                  <a:ext cx="2160000" cy="2160000"/>
                </a:xfrm>
                <a:prstGeom prst="ellipse">
                  <a:avLst/>
                </a:prstGeom>
                <a:solidFill>
                  <a:srgbClr val="3366FF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3670810" y="4367460"/>
                  <a:ext cx="1800000" cy="1800000"/>
                </a:xfrm>
                <a:prstGeom prst="ellipse">
                  <a:avLst/>
                </a:prstGeom>
                <a:solidFill>
                  <a:srgbClr val="3366FF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850810" y="4547460"/>
                  <a:ext cx="1440000" cy="1440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13"/>
                <p:cNvSpPr/>
                <p:nvPr/>
              </p:nvSpPr>
              <p:spPr>
                <a:xfrm>
                  <a:off x="4030810" y="4727460"/>
                  <a:ext cx="1080000" cy="1080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Oval 14"/>
                <p:cNvSpPr/>
                <p:nvPr/>
              </p:nvSpPr>
              <p:spPr>
                <a:xfrm>
                  <a:off x="4210810" y="4907460"/>
                  <a:ext cx="720000" cy="72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/>
                <p:cNvSpPr/>
                <p:nvPr/>
              </p:nvSpPr>
              <p:spPr>
                <a:xfrm>
                  <a:off x="4390810" y="5087460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Oval 16"/>
                <p:cNvSpPr/>
                <p:nvPr/>
              </p:nvSpPr>
              <p:spPr>
                <a:xfrm>
                  <a:off x="4480810" y="5177460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8" name="Group 17"/>
                <p:cNvGrpSpPr/>
                <p:nvPr/>
              </p:nvGrpSpPr>
              <p:grpSpPr>
                <a:xfrm>
                  <a:off x="4534810" y="5231460"/>
                  <a:ext cx="72000" cy="72000"/>
                  <a:chOff x="5498524" y="3265689"/>
                  <a:chExt cx="72000" cy="72000"/>
                </a:xfrm>
              </p:grpSpPr>
              <p:cxnSp>
                <p:nvCxnSpPr>
                  <p:cNvPr id="19" name="Straight Connector 18"/>
                  <p:cNvCxnSpPr/>
                  <p:nvPr/>
                </p:nvCxnSpPr>
                <p:spPr>
                  <a:xfrm flipV="1">
                    <a:off x="5498524" y="3301688"/>
                    <a:ext cx="72000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/>
                  <p:cNvCxnSpPr/>
                  <p:nvPr/>
                </p:nvCxnSpPr>
                <p:spPr>
                  <a:xfrm rot="16200000" flipV="1">
                    <a:off x="5498524" y="3301688"/>
                    <a:ext cx="72000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1" name="Group 20"/>
            <p:cNvGrpSpPr/>
            <p:nvPr/>
          </p:nvGrpSpPr>
          <p:grpSpPr>
            <a:xfrm>
              <a:off x="5073496" y="1604066"/>
              <a:ext cx="3600000" cy="3600000"/>
              <a:chOff x="5111250" y="1053125"/>
              <a:chExt cx="3600000" cy="36000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5111250" y="1053125"/>
                <a:ext cx="3600000" cy="360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428518" y="4358330"/>
                <a:ext cx="235553" cy="245189"/>
              </a:xfrm>
              <a:prstGeom prst="rect">
                <a:avLst/>
              </a:prstGeom>
            </p:spPr>
          </p:pic>
          <p:grpSp>
            <p:nvGrpSpPr>
              <p:cNvPr id="24" name="Group 23"/>
              <p:cNvGrpSpPr/>
              <p:nvPr/>
            </p:nvGrpSpPr>
            <p:grpSpPr>
              <a:xfrm>
                <a:off x="5201250" y="1143125"/>
                <a:ext cx="3420000" cy="3420000"/>
                <a:chOff x="3490810" y="4187460"/>
                <a:chExt cx="2160000" cy="2160000"/>
              </a:xfrm>
            </p:grpSpPr>
            <p:sp>
              <p:nvSpPr>
                <p:cNvPr id="25" name="Oval 24"/>
                <p:cNvSpPr/>
                <p:nvPr/>
              </p:nvSpPr>
              <p:spPr>
                <a:xfrm>
                  <a:off x="3490810" y="4187460"/>
                  <a:ext cx="2160000" cy="2160000"/>
                </a:xfrm>
                <a:prstGeom prst="ellipse">
                  <a:avLst/>
                </a:prstGeom>
                <a:solidFill>
                  <a:srgbClr val="3366FF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>
                  <a:off x="3670810" y="4367460"/>
                  <a:ext cx="1800000" cy="1800000"/>
                </a:xfrm>
                <a:prstGeom prst="ellipse">
                  <a:avLst/>
                </a:prstGeom>
                <a:solidFill>
                  <a:srgbClr val="3366FF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3850810" y="4547460"/>
                  <a:ext cx="1440000" cy="1440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4030810" y="4727460"/>
                  <a:ext cx="1080000" cy="1080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4210810" y="4907460"/>
                  <a:ext cx="720000" cy="72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4390810" y="5087460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Oval 30"/>
                <p:cNvSpPr/>
                <p:nvPr/>
              </p:nvSpPr>
              <p:spPr>
                <a:xfrm>
                  <a:off x="4480810" y="5177460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2" name="Group 31"/>
                <p:cNvGrpSpPr/>
                <p:nvPr/>
              </p:nvGrpSpPr>
              <p:grpSpPr>
                <a:xfrm>
                  <a:off x="4534810" y="5231460"/>
                  <a:ext cx="72000" cy="72000"/>
                  <a:chOff x="5498524" y="3265689"/>
                  <a:chExt cx="72000" cy="72000"/>
                </a:xfrm>
              </p:grpSpPr>
              <p:cxnSp>
                <p:nvCxnSpPr>
                  <p:cNvPr id="33" name="Straight Connector 32"/>
                  <p:cNvCxnSpPr/>
                  <p:nvPr/>
                </p:nvCxnSpPr>
                <p:spPr>
                  <a:xfrm flipV="1">
                    <a:off x="5498524" y="3301688"/>
                    <a:ext cx="72000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/>
                  <p:cNvCxnSpPr/>
                  <p:nvPr/>
                </p:nvCxnSpPr>
                <p:spPr>
                  <a:xfrm rot="16200000" flipV="1">
                    <a:off x="5498524" y="3301688"/>
                    <a:ext cx="72000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511175" y="1765300"/>
            <a:ext cx="8140700" cy="2108200"/>
          </a:xfrm>
          <a:effectLst>
            <a:outerShdw blurRad="50800" dist="38100" dir="2700000" algn="tl" rotWithShape="0">
              <a:srgbClr val="000000"/>
            </a:outerShdw>
          </a:effectLst>
        </p:spPr>
        <p:txBody>
          <a:bodyPr>
            <a:normAutofit fontScale="90000"/>
          </a:bodyPr>
          <a:lstStyle/>
          <a:p>
            <a:r>
              <a:rPr lang="en-US" sz="5300" b="1" dirty="0">
                <a:solidFill>
                  <a:srgbClr val="FFFF00"/>
                </a:solidFill>
                <a:cs typeface="Arial"/>
              </a:rPr>
              <a:t>OUTDOOR SCORING</a:t>
            </a:r>
            <a:r>
              <a:rPr lang="en-US" dirty="0">
                <a:solidFill>
                  <a:srgbClr val="FFFF00"/>
                </a:solidFill>
              </a:rPr>
              <a:t/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Compound </a:t>
            </a:r>
            <a:r>
              <a:rPr lang="en-US" sz="4000" dirty="0">
                <a:solidFill>
                  <a:srgbClr val="FFFF00"/>
                </a:solidFill>
              </a:rPr>
              <a:t>Team -Simultaneous Shooting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16</a:t>
            </a:fld>
            <a:endParaRPr lang="en-US"/>
          </a:p>
        </p:txBody>
      </p:sp>
      <p:pic>
        <p:nvPicPr>
          <p:cNvPr id="36" name="Picture 35" descr="OAALogo_Vector_Low_Re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91234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0293" y="1385659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0221" y="1381816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76" y="2321540"/>
            <a:ext cx="1848295" cy="6604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7398" y="2162405"/>
            <a:ext cx="1848295" cy="660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020" y="2146915"/>
            <a:ext cx="1901675" cy="6604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2243" y="3195184"/>
            <a:ext cx="1901675" cy="660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451" y="3242290"/>
            <a:ext cx="1817820" cy="6604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6383" y="2565183"/>
            <a:ext cx="1817820" cy="660400"/>
          </a:xfrm>
          <a:prstGeom prst="rect">
            <a:avLst/>
          </a:prstGeom>
        </p:spPr>
      </p:pic>
      <p:sp>
        <p:nvSpPr>
          <p:cNvPr id="53" name="Text Box 8"/>
          <p:cNvSpPr txBox="1">
            <a:spLocks noChangeArrowheads="1"/>
          </p:cNvSpPr>
          <p:nvPr/>
        </p:nvSpPr>
        <p:spPr bwMode="auto">
          <a:xfrm>
            <a:off x="668456" y="5171075"/>
            <a:ext cx="34900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2300" dirty="0" smtClean="0">
                <a:solidFill>
                  <a:schemeClr val="bg1"/>
                </a:solidFill>
              </a:rPr>
              <a:t>10   9   9   9    8   8    53</a:t>
            </a:r>
            <a:endParaRPr lang="hr-HR" sz="2300" dirty="0">
              <a:solidFill>
                <a:schemeClr val="bg1"/>
              </a:solidFill>
            </a:endParaRP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972761" y="5575962"/>
            <a:ext cx="25923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  or  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N</a:t>
            </a:r>
          </a:p>
        </p:txBody>
      </p:sp>
      <p:sp>
        <p:nvSpPr>
          <p:cNvPr id="58" name="Text Box 69"/>
          <p:cNvSpPr txBox="1">
            <a:spLocks noChangeArrowheads="1"/>
          </p:cNvSpPr>
          <p:nvPr/>
        </p:nvSpPr>
        <p:spPr bwMode="auto">
          <a:xfrm>
            <a:off x="3182907" y="5269989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59" name="Oval 18"/>
          <p:cNvSpPr>
            <a:spLocks noChangeArrowheads="1"/>
          </p:cNvSpPr>
          <p:nvPr/>
        </p:nvSpPr>
        <p:spPr bwMode="auto">
          <a:xfrm>
            <a:off x="930966" y="5649280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1" name="Text Box 19"/>
          <p:cNvSpPr txBox="1">
            <a:spLocks noChangeArrowheads="1"/>
          </p:cNvSpPr>
          <p:nvPr/>
        </p:nvSpPr>
        <p:spPr bwMode="auto">
          <a:xfrm>
            <a:off x="1639085" y="916869"/>
            <a:ext cx="598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20"/>
          <p:cNvSpPr txBox="1">
            <a:spLocks noChangeArrowheads="1"/>
          </p:cNvSpPr>
          <p:nvPr/>
        </p:nvSpPr>
        <p:spPr bwMode="auto">
          <a:xfrm>
            <a:off x="2096898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3" name="Text Box 21"/>
          <p:cNvSpPr txBox="1">
            <a:spLocks noChangeArrowheads="1"/>
          </p:cNvSpPr>
          <p:nvPr/>
        </p:nvSpPr>
        <p:spPr bwMode="auto">
          <a:xfrm>
            <a:off x="2604234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64" name="Text Box 19"/>
          <p:cNvSpPr txBox="1">
            <a:spLocks noChangeArrowheads="1"/>
          </p:cNvSpPr>
          <p:nvPr/>
        </p:nvSpPr>
        <p:spPr bwMode="auto">
          <a:xfrm>
            <a:off x="6054347" y="934513"/>
            <a:ext cx="61903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5" name="Text Box 20"/>
          <p:cNvSpPr txBox="1">
            <a:spLocks noChangeArrowheads="1"/>
          </p:cNvSpPr>
          <p:nvPr/>
        </p:nvSpPr>
        <p:spPr bwMode="auto">
          <a:xfrm>
            <a:off x="648212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6" name="Text Box 21"/>
          <p:cNvSpPr txBox="1">
            <a:spLocks noChangeArrowheads="1"/>
          </p:cNvSpPr>
          <p:nvPr/>
        </p:nvSpPr>
        <p:spPr bwMode="auto">
          <a:xfrm>
            <a:off x="695000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7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69" name="Text Box 8"/>
          <p:cNvSpPr txBox="1">
            <a:spLocks noChangeArrowheads="1"/>
          </p:cNvSpPr>
          <p:nvPr/>
        </p:nvSpPr>
        <p:spPr bwMode="auto">
          <a:xfrm>
            <a:off x="5294652" y="5810198"/>
            <a:ext cx="59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0" name="Text Box 8"/>
          <p:cNvSpPr txBox="1">
            <a:spLocks noChangeArrowheads="1"/>
          </p:cNvSpPr>
          <p:nvPr/>
        </p:nvSpPr>
        <p:spPr bwMode="auto">
          <a:xfrm>
            <a:off x="5852862" y="5810198"/>
            <a:ext cx="3631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1" name="Text Box 8"/>
          <p:cNvSpPr txBox="1">
            <a:spLocks noChangeArrowheads="1"/>
          </p:cNvSpPr>
          <p:nvPr/>
        </p:nvSpPr>
        <p:spPr bwMode="auto">
          <a:xfrm>
            <a:off x="6297532" y="5810198"/>
            <a:ext cx="4163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2" name="Text Box 8"/>
          <p:cNvSpPr txBox="1">
            <a:spLocks noChangeArrowheads="1"/>
          </p:cNvSpPr>
          <p:nvPr/>
        </p:nvSpPr>
        <p:spPr bwMode="auto">
          <a:xfrm>
            <a:off x="6729213" y="5810198"/>
            <a:ext cx="423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3" name="Text Box 8"/>
          <p:cNvSpPr txBox="1">
            <a:spLocks noChangeArrowheads="1"/>
          </p:cNvSpPr>
          <p:nvPr/>
        </p:nvSpPr>
        <p:spPr bwMode="auto">
          <a:xfrm>
            <a:off x="7165573" y="5810198"/>
            <a:ext cx="4378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7616013" y="5810198"/>
            <a:ext cx="4415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5" name="Text Box 8"/>
          <p:cNvSpPr txBox="1">
            <a:spLocks noChangeArrowheads="1"/>
          </p:cNvSpPr>
          <p:nvPr/>
        </p:nvSpPr>
        <p:spPr bwMode="auto">
          <a:xfrm>
            <a:off x="8092232" y="5810198"/>
            <a:ext cx="5393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53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3174" y="60024"/>
            <a:ext cx="77950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(Simultaneous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77" name="TextBox 76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6" name="Oval 11"/>
          <p:cNvSpPr>
            <a:spLocks noChangeArrowheads="1"/>
          </p:cNvSpPr>
          <p:nvPr/>
        </p:nvSpPr>
        <p:spPr bwMode="auto">
          <a:xfrm>
            <a:off x="5339421" y="5767980"/>
            <a:ext cx="2695508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95" name="Group 94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96" name="TextBox 95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98" name="Rectangle 97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17</a:t>
            </a:fld>
            <a:endParaRPr lang="en-US"/>
          </a:p>
        </p:txBody>
      </p:sp>
      <p:pic>
        <p:nvPicPr>
          <p:cNvPr id="86" name="Picture 85" descr="OAALogo_Vector_Low_Res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95666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58" grpId="0"/>
      <p:bldP spid="59" grpId="0" animBg="1"/>
      <p:bldP spid="61" grpId="0"/>
      <p:bldP spid="62" grpId="0" build="allAtOnce"/>
      <p:bldP spid="63" grpId="0"/>
      <p:bldP spid="64" grpId="0"/>
      <p:bldP spid="65" grpId="0" build="allAtOnce"/>
      <p:bldP spid="66" grpId="0"/>
      <p:bldP spid="67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3625" y="1386500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9400" y="1380150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355" y="2538350"/>
            <a:ext cx="1848295" cy="6604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502" y="2960173"/>
            <a:ext cx="1848295" cy="660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9" y="2145249"/>
            <a:ext cx="1901675" cy="6604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5575" y="3196025"/>
            <a:ext cx="1901675" cy="660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0" y="3240624"/>
            <a:ext cx="1817820" cy="6604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3305" y="2216773"/>
            <a:ext cx="1817820" cy="660400"/>
          </a:xfrm>
          <a:prstGeom prst="rect">
            <a:avLst/>
          </a:prstGeom>
        </p:spPr>
      </p:pic>
      <p:sp>
        <p:nvSpPr>
          <p:cNvPr id="53" name="Text Box 8"/>
          <p:cNvSpPr txBox="1">
            <a:spLocks noChangeArrowheads="1"/>
          </p:cNvSpPr>
          <p:nvPr/>
        </p:nvSpPr>
        <p:spPr bwMode="auto">
          <a:xfrm>
            <a:off x="666750" y="5170488"/>
            <a:ext cx="3635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 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 9   9   9   8   8    53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882000" y="5577413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or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  N</a:t>
            </a:r>
          </a:p>
        </p:txBody>
      </p:sp>
      <p:sp>
        <p:nvSpPr>
          <p:cNvPr id="58" name="Text Box 69"/>
          <p:cNvSpPr txBox="1">
            <a:spLocks noChangeArrowheads="1"/>
          </p:cNvSpPr>
          <p:nvPr/>
        </p:nvSpPr>
        <p:spPr bwMode="auto">
          <a:xfrm>
            <a:off x="3149467" y="5295900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 smtClean="0">
                <a:solidFill>
                  <a:srgbClr val="FFFF00"/>
                </a:solidFill>
                <a:latin typeface="Times New Roman" charset="0"/>
              </a:rPr>
              <a:t>?</a:t>
            </a:r>
            <a:endParaRPr lang="hr-HR" sz="8000" b="1" dirty="0">
              <a:solidFill>
                <a:srgbClr val="FFFF00"/>
              </a:solidFill>
              <a:latin typeface="Times New Roman" charset="0"/>
            </a:endParaRPr>
          </a:p>
        </p:txBody>
      </p:sp>
      <p:sp>
        <p:nvSpPr>
          <p:cNvPr id="59" name="Oval 18"/>
          <p:cNvSpPr>
            <a:spLocks noChangeArrowheads="1"/>
          </p:cNvSpPr>
          <p:nvPr/>
        </p:nvSpPr>
        <p:spPr bwMode="auto">
          <a:xfrm>
            <a:off x="2335431" y="5661119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1304925" y="94888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1" name="Text Box 20"/>
          <p:cNvSpPr txBox="1">
            <a:spLocks noChangeArrowheads="1"/>
          </p:cNvSpPr>
          <p:nvPr/>
        </p:nvSpPr>
        <p:spPr bwMode="auto">
          <a:xfrm>
            <a:off x="1733962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 Box 21"/>
          <p:cNvSpPr txBox="1">
            <a:spLocks noChangeArrowheads="1"/>
          </p:cNvSpPr>
          <p:nvPr/>
        </p:nvSpPr>
        <p:spPr bwMode="auto">
          <a:xfrm>
            <a:off x="2129662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1" name="Text Box 19"/>
          <p:cNvSpPr txBox="1">
            <a:spLocks noChangeArrowheads="1"/>
          </p:cNvSpPr>
          <p:nvPr/>
        </p:nvSpPr>
        <p:spPr bwMode="auto">
          <a:xfrm>
            <a:off x="2541238" y="94888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20"/>
          <p:cNvSpPr txBox="1">
            <a:spLocks noChangeArrowheads="1"/>
          </p:cNvSpPr>
          <p:nvPr/>
        </p:nvSpPr>
        <p:spPr bwMode="auto">
          <a:xfrm>
            <a:off x="6405080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63" name="Text Box 21"/>
          <p:cNvSpPr txBox="1">
            <a:spLocks noChangeArrowheads="1"/>
          </p:cNvSpPr>
          <p:nvPr/>
        </p:nvSpPr>
        <p:spPr bwMode="auto">
          <a:xfrm>
            <a:off x="6657975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65775" y="530838"/>
            <a:ext cx="1209806" cy="2630410"/>
            <a:chOff x="607025" y="578463"/>
            <a:chExt cx="1209806" cy="2630410"/>
          </a:xfrm>
        </p:grpSpPr>
        <p:sp>
          <p:nvSpPr>
            <p:cNvPr id="65" name="Text Box 43"/>
            <p:cNvSpPr txBox="1">
              <a:spLocks noChangeArrowheads="1"/>
            </p:cNvSpPr>
            <p:nvPr/>
          </p:nvSpPr>
          <p:spPr bwMode="auto">
            <a:xfrm>
              <a:off x="1240569" y="578463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66" name="Group 44"/>
            <p:cNvGrpSpPr>
              <a:grpSpLocks/>
            </p:cNvGrpSpPr>
            <p:nvPr/>
          </p:nvGrpSpPr>
          <p:grpSpPr bwMode="auto">
            <a:xfrm>
              <a:off x="1345344" y="937237"/>
              <a:ext cx="360362" cy="576263"/>
              <a:chOff x="1791" y="1298"/>
              <a:chExt cx="227" cy="363"/>
            </a:xfrm>
          </p:grpSpPr>
          <p:sp>
            <p:nvSpPr>
              <p:cNvPr id="67" name="Line 45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46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oup 56"/>
            <p:cNvGrpSpPr>
              <a:grpSpLocks/>
            </p:cNvGrpSpPr>
            <p:nvPr/>
          </p:nvGrpSpPr>
          <p:grpSpPr bwMode="auto">
            <a:xfrm>
              <a:off x="607025" y="2632610"/>
              <a:ext cx="360362" cy="576263"/>
              <a:chOff x="1791" y="1298"/>
              <a:chExt cx="227" cy="363"/>
            </a:xfrm>
          </p:grpSpPr>
          <p:sp>
            <p:nvSpPr>
              <p:cNvPr id="71" name="Line 57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58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3" name="Text Box 8"/>
          <p:cNvSpPr txBox="1">
            <a:spLocks noChangeArrowheads="1"/>
          </p:cNvSpPr>
          <p:nvPr/>
        </p:nvSpPr>
        <p:spPr bwMode="auto">
          <a:xfrm>
            <a:off x="5387012" y="5810198"/>
            <a:ext cx="4921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5832925" y="5810198"/>
            <a:ext cx="3900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5" name="Text Box 8"/>
          <p:cNvSpPr txBox="1">
            <a:spLocks noChangeArrowheads="1"/>
          </p:cNvSpPr>
          <p:nvPr/>
        </p:nvSpPr>
        <p:spPr bwMode="auto">
          <a:xfrm>
            <a:off x="6284810" y="5810198"/>
            <a:ext cx="431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6" name="Text Box 8"/>
          <p:cNvSpPr txBox="1">
            <a:spLocks noChangeArrowheads="1"/>
          </p:cNvSpPr>
          <p:nvPr/>
        </p:nvSpPr>
        <p:spPr bwMode="auto">
          <a:xfrm>
            <a:off x="6736696" y="5810198"/>
            <a:ext cx="4386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7" name="Text Box 8"/>
          <p:cNvSpPr txBox="1">
            <a:spLocks noChangeArrowheads="1"/>
          </p:cNvSpPr>
          <p:nvPr/>
        </p:nvSpPr>
        <p:spPr bwMode="auto">
          <a:xfrm>
            <a:off x="7181715" y="5810198"/>
            <a:ext cx="435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8" name="Text Box 8"/>
          <p:cNvSpPr txBox="1">
            <a:spLocks noChangeArrowheads="1"/>
          </p:cNvSpPr>
          <p:nvPr/>
        </p:nvSpPr>
        <p:spPr bwMode="auto">
          <a:xfrm>
            <a:off x="7583090" y="5810198"/>
            <a:ext cx="5322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8"/>
          <p:cNvSpPr txBox="1">
            <a:spLocks noChangeArrowheads="1"/>
          </p:cNvSpPr>
          <p:nvPr/>
        </p:nvSpPr>
        <p:spPr bwMode="auto">
          <a:xfrm>
            <a:off x="8080687" y="5810198"/>
            <a:ext cx="5426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43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1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3174" y="60024"/>
            <a:ext cx="77950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(Simultaneous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83" name="TextBox 82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85" name="Rectangle 84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0" name="Oval 11"/>
          <p:cNvSpPr>
            <a:spLocks noChangeArrowheads="1"/>
          </p:cNvSpPr>
          <p:nvPr/>
        </p:nvSpPr>
        <p:spPr bwMode="auto">
          <a:xfrm>
            <a:off x="5342304" y="5767980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92" name="Group 91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93" name="TextBox 92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95" name="Rectangle 94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18</a:t>
            </a:fld>
            <a:endParaRPr lang="en-US"/>
          </a:p>
        </p:txBody>
      </p:sp>
      <p:pic>
        <p:nvPicPr>
          <p:cNvPr id="102" name="Picture 101" descr="OAALogo_Vector_Low_Res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09023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58" grpId="0"/>
      <p:bldP spid="59" grpId="0" animBg="1"/>
      <p:bldP spid="49" grpId="0"/>
      <p:bldP spid="51" grpId="0" build="allAtOnce"/>
      <p:bldP spid="60" grpId="0"/>
      <p:bldP spid="61" grpId="0"/>
      <p:bldP spid="62" grpId="0" build="allAtOnce"/>
      <p:bldP spid="63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1" grpId="0"/>
      <p:bldP spid="8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131"/>
          <p:cNvGrpSpPr/>
          <p:nvPr/>
        </p:nvGrpSpPr>
        <p:grpSpPr>
          <a:xfrm>
            <a:off x="3595229" y="402250"/>
            <a:ext cx="1977395" cy="5580000"/>
            <a:chOff x="3492000" y="180000"/>
            <a:chExt cx="2160000" cy="6120000"/>
          </a:xfrm>
        </p:grpSpPr>
        <p:sp>
          <p:nvSpPr>
            <p:cNvPr id="133" name="Rectangle 132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4" name="Picture 1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35" name="Group 134"/>
            <p:cNvGrpSpPr/>
            <p:nvPr/>
          </p:nvGrpSpPr>
          <p:grpSpPr>
            <a:xfrm>
              <a:off x="3669313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163" name="Group 162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165" name="Group 164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167" name="Group 166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169" name="Oval 168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0" name="Oval 169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8" name="Oval 167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66" name="Oval 165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4" name="Oval 163"/>
              <p:cNvSpPr/>
              <p:nvPr/>
            </p:nvSpPr>
            <p:spPr>
              <a:xfrm>
                <a:off x="4487180" y="314841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" name="Group 135"/>
            <p:cNvGrpSpPr/>
            <p:nvPr/>
          </p:nvGrpSpPr>
          <p:grpSpPr>
            <a:xfrm>
              <a:off x="3674605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155" name="Group 154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157" name="Group 156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159" name="Group 158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161" name="Oval 160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2" name="Oval 161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0" name="Oval 159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58" name="Oval 157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6" name="Oval 155"/>
              <p:cNvSpPr/>
              <p:nvPr/>
            </p:nvSpPr>
            <p:spPr>
              <a:xfrm>
                <a:off x="4496705" y="514390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3673499" y="342925"/>
              <a:ext cx="1800000" cy="1800000"/>
              <a:chOff x="3680355" y="342925"/>
              <a:chExt cx="1800000" cy="1800000"/>
            </a:xfrm>
          </p:grpSpPr>
          <p:grpSp>
            <p:nvGrpSpPr>
              <p:cNvPr id="147" name="Group 146"/>
              <p:cNvGrpSpPr/>
              <p:nvPr/>
            </p:nvGrpSpPr>
            <p:grpSpPr>
              <a:xfrm>
                <a:off x="3680355" y="342925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149" name="Group 14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151" name="Group 15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153" name="Oval 15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4" name="Oval 15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52" name="Oval 15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50" name="Oval 14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8" name="Oval 147"/>
              <p:cNvSpPr/>
              <p:nvPr/>
            </p:nvSpPr>
            <p:spPr>
              <a:xfrm>
                <a:off x="4490355" y="115292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4533313" y="3202413"/>
              <a:ext cx="72000" cy="72000"/>
              <a:chOff x="5498524" y="3265689"/>
              <a:chExt cx="72000" cy="72000"/>
            </a:xfrm>
          </p:grpSpPr>
          <p:cxnSp>
            <p:nvCxnSpPr>
              <p:cNvPr id="145" name="Straight Connector 144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9" name="Group 138"/>
            <p:cNvGrpSpPr/>
            <p:nvPr/>
          </p:nvGrpSpPr>
          <p:grpSpPr>
            <a:xfrm>
              <a:off x="4538605" y="5197900"/>
              <a:ext cx="72000" cy="72000"/>
              <a:chOff x="5498524" y="3265689"/>
              <a:chExt cx="72000" cy="72000"/>
            </a:xfrm>
          </p:grpSpPr>
          <p:cxnSp>
            <p:nvCxnSpPr>
              <p:cNvPr id="143" name="Straight Connector 142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0" name="Group 139"/>
            <p:cNvGrpSpPr/>
            <p:nvPr/>
          </p:nvGrpSpPr>
          <p:grpSpPr>
            <a:xfrm>
              <a:off x="4537499" y="1206925"/>
              <a:ext cx="72000" cy="72000"/>
              <a:chOff x="5498524" y="3265689"/>
              <a:chExt cx="72000" cy="72000"/>
            </a:xfrm>
          </p:grpSpPr>
          <p:cxnSp>
            <p:nvCxnSpPr>
              <p:cNvPr id="141" name="Straight Connector 140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</a:t>
            </a:fld>
            <a:endParaRPr lang="en-US"/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698500" y="2130425"/>
            <a:ext cx="7772400" cy="17430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00" b="1" dirty="0" smtClean="0">
                <a:solidFill>
                  <a:srgbClr val="FFFF00"/>
                </a:solidFill>
                <a:effectLst>
                  <a:outerShdw dist="50800" dir="2700000" algn="tl" rotWithShape="0">
                    <a:srgbClr val="000000"/>
                  </a:outerShdw>
                </a:effectLst>
                <a:latin typeface="+mn-lt"/>
                <a:cs typeface="Arial"/>
              </a:rPr>
              <a:t>Indoor Scoring</a:t>
            </a:r>
            <a:br>
              <a:rPr lang="en-US" sz="5300" b="1" dirty="0" smtClean="0">
                <a:solidFill>
                  <a:srgbClr val="FFFF00"/>
                </a:solidFill>
                <a:effectLst>
                  <a:outerShdw dist="50800" dir="2700000" algn="tl" rotWithShape="0">
                    <a:srgbClr val="000000"/>
                  </a:outerShdw>
                </a:effectLst>
                <a:latin typeface="+mn-lt"/>
                <a:cs typeface="Arial"/>
              </a:rPr>
            </a:br>
            <a:r>
              <a:rPr lang="en-US" b="1" dirty="0" smtClean="0">
                <a:solidFill>
                  <a:srgbClr val="FFFF00"/>
                </a:solidFill>
                <a:effectLst>
                  <a:outerShdw dist="50800" dir="2700000" algn="tl" rotWithShape="0">
                    <a:srgbClr val="000000"/>
                  </a:outerShdw>
                </a:effectLst>
                <a:latin typeface="+mn-lt"/>
                <a:cs typeface="Arial"/>
              </a:rPr>
              <a:t/>
            </a:r>
            <a:br>
              <a:rPr lang="en-US" b="1" dirty="0" smtClean="0">
                <a:solidFill>
                  <a:srgbClr val="FFFF00"/>
                </a:solidFill>
                <a:effectLst>
                  <a:outerShdw dist="50800" dir="2700000" algn="tl" rotWithShape="0">
                    <a:srgbClr val="000000"/>
                  </a:outerShdw>
                </a:effectLst>
                <a:latin typeface="+mn-lt"/>
                <a:cs typeface="Arial"/>
              </a:rPr>
            </a:br>
            <a:r>
              <a:rPr lang="en-US" sz="3600" b="1" dirty="0" smtClean="0">
                <a:solidFill>
                  <a:srgbClr val="FFFF00"/>
                </a:solidFill>
                <a:effectLst>
                  <a:outerShdw dist="50800" dir="2700000" algn="tl" rotWithShape="0">
                    <a:srgbClr val="000000"/>
                  </a:outerShdw>
                </a:effectLst>
                <a:latin typeface="+mn-lt"/>
                <a:cs typeface="Arial"/>
              </a:rPr>
              <a:t>Vertical 3 Spot - Individual</a:t>
            </a:r>
            <a:endParaRPr lang="en-US" sz="3600" b="1" dirty="0">
              <a:solidFill>
                <a:srgbClr val="FFFF00"/>
              </a:solidFill>
              <a:effectLst>
                <a:outerShdw dist="50800" dir="2700000" algn="tl" rotWithShape="0">
                  <a:srgbClr val="000000"/>
                </a:outerShdw>
              </a:effectLst>
              <a:latin typeface="+mn-lt"/>
              <a:cs typeface="Arial"/>
            </a:endParaRPr>
          </a:p>
        </p:txBody>
      </p:sp>
      <p:sp>
        <p:nvSpPr>
          <p:cNvPr id="45" name="Date Placeholder 2"/>
          <p:cNvSpPr>
            <a:spLocks noGrp="1"/>
          </p:cNvSpPr>
          <p:nvPr>
            <p:ph type="dt" sz="half" idx="10"/>
          </p:nvPr>
        </p:nvSpPr>
        <p:spPr>
          <a:xfrm>
            <a:off x="3984625" y="6291114"/>
            <a:ext cx="5035550" cy="365125"/>
          </a:xfrm>
        </p:spPr>
        <p:txBody>
          <a:bodyPr/>
          <a:lstStyle/>
          <a:p>
            <a:r>
              <a:rPr lang="en-CA" dirty="0" smtClean="0"/>
              <a:t>OAA</a:t>
            </a:r>
            <a:r>
              <a:rPr lang="en-CA" dirty="0" smtClean="0"/>
              <a:t>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pic>
        <p:nvPicPr>
          <p:cNvPr id="47" name="Picture 46" descr="OAALogo_Vector_Low_Re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78400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3625" y="1386500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9400" y="1380150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880" y="2234750"/>
            <a:ext cx="1848295" cy="6604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3625" y="2992450"/>
            <a:ext cx="1848295" cy="660400"/>
          </a:xfrm>
          <a:prstGeom prst="rect">
            <a:avLst/>
          </a:prstGeom>
        </p:spPr>
      </p:pic>
      <p:sp>
        <p:nvSpPr>
          <p:cNvPr id="49" name="Text Box 8"/>
          <p:cNvSpPr txBox="1">
            <a:spLocks noChangeArrowheads="1"/>
          </p:cNvSpPr>
          <p:nvPr/>
        </p:nvSpPr>
        <p:spPr bwMode="auto">
          <a:xfrm>
            <a:off x="809626" y="5154613"/>
            <a:ext cx="35061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 9   9   8   8   M   43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1" name="Text Box 17"/>
          <p:cNvSpPr txBox="1">
            <a:spLocks noChangeArrowheads="1"/>
          </p:cNvSpPr>
          <p:nvPr/>
        </p:nvSpPr>
        <p:spPr bwMode="auto">
          <a:xfrm>
            <a:off x="882000" y="5577413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or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  N</a:t>
            </a:r>
          </a:p>
        </p:txBody>
      </p:sp>
      <p:sp>
        <p:nvSpPr>
          <p:cNvPr id="53" name="Text Box 69"/>
          <p:cNvSpPr txBox="1">
            <a:spLocks noChangeArrowheads="1"/>
          </p:cNvSpPr>
          <p:nvPr/>
        </p:nvSpPr>
        <p:spPr bwMode="auto">
          <a:xfrm>
            <a:off x="3181217" y="5295900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57" name="Oval 18"/>
          <p:cNvSpPr>
            <a:spLocks noChangeArrowheads="1"/>
          </p:cNvSpPr>
          <p:nvPr/>
        </p:nvSpPr>
        <p:spPr bwMode="auto">
          <a:xfrm>
            <a:off x="843181" y="5661119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8" name="Text Box 8"/>
          <p:cNvSpPr txBox="1">
            <a:spLocks noChangeArrowheads="1"/>
          </p:cNvSpPr>
          <p:nvPr/>
        </p:nvSpPr>
        <p:spPr bwMode="auto">
          <a:xfrm>
            <a:off x="5407217" y="5810198"/>
            <a:ext cx="525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9" name="Text Box 8"/>
          <p:cNvSpPr txBox="1">
            <a:spLocks noChangeArrowheads="1"/>
          </p:cNvSpPr>
          <p:nvPr/>
        </p:nvSpPr>
        <p:spPr bwMode="auto">
          <a:xfrm>
            <a:off x="5840150" y="5810198"/>
            <a:ext cx="3828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 Box 8"/>
          <p:cNvSpPr txBox="1">
            <a:spLocks noChangeArrowheads="1"/>
          </p:cNvSpPr>
          <p:nvPr/>
        </p:nvSpPr>
        <p:spPr bwMode="auto">
          <a:xfrm>
            <a:off x="6296366" y="5810198"/>
            <a:ext cx="4462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1" name="Text Box 8"/>
          <p:cNvSpPr txBox="1">
            <a:spLocks noChangeArrowheads="1"/>
          </p:cNvSpPr>
          <p:nvPr/>
        </p:nvSpPr>
        <p:spPr bwMode="auto">
          <a:xfrm>
            <a:off x="6732376" y="5810198"/>
            <a:ext cx="4554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8"/>
          <p:cNvSpPr txBox="1">
            <a:spLocks noChangeArrowheads="1"/>
          </p:cNvSpPr>
          <p:nvPr/>
        </p:nvSpPr>
        <p:spPr bwMode="auto">
          <a:xfrm>
            <a:off x="7173066" y="5810198"/>
            <a:ext cx="4664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3" name="Text Box 8"/>
          <p:cNvSpPr txBox="1">
            <a:spLocks noChangeArrowheads="1"/>
          </p:cNvSpPr>
          <p:nvPr/>
        </p:nvSpPr>
        <p:spPr bwMode="auto">
          <a:xfrm>
            <a:off x="7574441" y="5810198"/>
            <a:ext cx="4758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4" name="Text Box 8"/>
          <p:cNvSpPr txBox="1">
            <a:spLocks noChangeArrowheads="1"/>
          </p:cNvSpPr>
          <p:nvPr/>
        </p:nvSpPr>
        <p:spPr bwMode="auto">
          <a:xfrm>
            <a:off x="8074922" y="5810198"/>
            <a:ext cx="5448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43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6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71" name="Text Box 19"/>
          <p:cNvSpPr txBox="1">
            <a:spLocks noChangeArrowheads="1"/>
          </p:cNvSpPr>
          <p:nvPr/>
        </p:nvSpPr>
        <p:spPr bwMode="auto">
          <a:xfrm>
            <a:off x="6054347" y="934513"/>
            <a:ext cx="61903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2" name="Text Box 20"/>
          <p:cNvSpPr txBox="1">
            <a:spLocks noChangeArrowheads="1"/>
          </p:cNvSpPr>
          <p:nvPr/>
        </p:nvSpPr>
        <p:spPr bwMode="auto">
          <a:xfrm>
            <a:off x="648212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3" name="Text Box 21"/>
          <p:cNvSpPr txBox="1">
            <a:spLocks noChangeArrowheads="1"/>
          </p:cNvSpPr>
          <p:nvPr/>
        </p:nvSpPr>
        <p:spPr bwMode="auto">
          <a:xfrm>
            <a:off x="695000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47" y="3227624"/>
            <a:ext cx="1901675" cy="6604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7468" y="2046500"/>
            <a:ext cx="1901675" cy="66040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647" y="2633899"/>
            <a:ext cx="1901675" cy="66040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880" y="2938999"/>
            <a:ext cx="1817820" cy="66040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6058" y="2583099"/>
            <a:ext cx="1817820" cy="660400"/>
          </a:xfrm>
          <a:prstGeom prst="rect">
            <a:avLst/>
          </a:prstGeom>
        </p:spPr>
      </p:pic>
      <p:sp>
        <p:nvSpPr>
          <p:cNvPr id="79" name="Text Box 19"/>
          <p:cNvSpPr txBox="1">
            <a:spLocks noChangeArrowheads="1"/>
          </p:cNvSpPr>
          <p:nvPr/>
        </p:nvSpPr>
        <p:spPr bwMode="auto">
          <a:xfrm>
            <a:off x="1861335" y="916869"/>
            <a:ext cx="598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0" name="Text Box 20"/>
          <p:cNvSpPr txBox="1">
            <a:spLocks noChangeArrowheads="1"/>
          </p:cNvSpPr>
          <p:nvPr/>
        </p:nvSpPr>
        <p:spPr bwMode="auto">
          <a:xfrm>
            <a:off x="2319148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1" name="Text Box 21"/>
          <p:cNvSpPr txBox="1">
            <a:spLocks noChangeArrowheads="1"/>
          </p:cNvSpPr>
          <p:nvPr/>
        </p:nvSpPr>
        <p:spPr bwMode="auto">
          <a:xfrm>
            <a:off x="2826484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82" name="Text Box 19"/>
          <p:cNvSpPr txBox="1">
            <a:spLocks noChangeArrowheads="1"/>
          </p:cNvSpPr>
          <p:nvPr/>
        </p:nvSpPr>
        <p:spPr bwMode="auto">
          <a:xfrm>
            <a:off x="1267610" y="910519"/>
            <a:ext cx="7802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10 -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495900" y="514963"/>
            <a:ext cx="1416181" cy="2630410"/>
            <a:chOff x="607025" y="578463"/>
            <a:chExt cx="1416181" cy="2630410"/>
          </a:xfrm>
        </p:grpSpPr>
        <p:sp>
          <p:nvSpPr>
            <p:cNvPr id="84" name="Text Box 43"/>
            <p:cNvSpPr txBox="1">
              <a:spLocks noChangeArrowheads="1"/>
            </p:cNvSpPr>
            <p:nvPr/>
          </p:nvSpPr>
          <p:spPr bwMode="auto">
            <a:xfrm>
              <a:off x="1446944" y="578463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85" name="Group 44"/>
            <p:cNvGrpSpPr>
              <a:grpSpLocks/>
            </p:cNvGrpSpPr>
            <p:nvPr/>
          </p:nvGrpSpPr>
          <p:grpSpPr bwMode="auto">
            <a:xfrm>
              <a:off x="1488219" y="937237"/>
              <a:ext cx="360362" cy="576263"/>
              <a:chOff x="1881" y="1298"/>
              <a:chExt cx="227" cy="363"/>
            </a:xfrm>
          </p:grpSpPr>
          <p:sp>
            <p:nvSpPr>
              <p:cNvPr id="89" name="Line 45"/>
              <p:cNvSpPr>
                <a:spLocks noChangeShapeType="1"/>
              </p:cNvSpPr>
              <p:nvPr/>
            </p:nvSpPr>
            <p:spPr bwMode="auto">
              <a:xfrm>
                <a:off x="188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Line 46"/>
              <p:cNvSpPr>
                <a:spLocks noChangeShapeType="1"/>
              </p:cNvSpPr>
              <p:nvPr/>
            </p:nvSpPr>
            <p:spPr bwMode="auto">
              <a:xfrm flipH="1">
                <a:off x="188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6" name="Group 56"/>
            <p:cNvGrpSpPr>
              <a:grpSpLocks/>
            </p:cNvGrpSpPr>
            <p:nvPr/>
          </p:nvGrpSpPr>
          <p:grpSpPr bwMode="auto">
            <a:xfrm>
              <a:off x="607025" y="2632610"/>
              <a:ext cx="360362" cy="576263"/>
              <a:chOff x="1791" y="1298"/>
              <a:chExt cx="227" cy="363"/>
            </a:xfrm>
          </p:grpSpPr>
          <p:sp>
            <p:nvSpPr>
              <p:cNvPr id="87" name="Line 57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Line 58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99" name="Text Box 8"/>
          <p:cNvSpPr txBox="1">
            <a:spLocks noChangeArrowheads="1"/>
          </p:cNvSpPr>
          <p:nvPr/>
        </p:nvSpPr>
        <p:spPr bwMode="auto">
          <a:xfrm>
            <a:off x="4845076" y="5808391"/>
            <a:ext cx="5823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3174" y="60024"/>
            <a:ext cx="77950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(Simultaneous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93" name="TextBox 92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95" name="Rectangle 94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5" name="Oval 11"/>
          <p:cNvSpPr>
            <a:spLocks noChangeArrowheads="1"/>
          </p:cNvSpPr>
          <p:nvPr/>
        </p:nvSpPr>
        <p:spPr bwMode="auto">
          <a:xfrm>
            <a:off x="5326440" y="5767980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03" name="Group 102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104" name="TextBox 103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106" name="Rectangle 105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19</a:t>
            </a:fld>
            <a:endParaRPr lang="en-US"/>
          </a:p>
        </p:txBody>
      </p:sp>
      <p:pic>
        <p:nvPicPr>
          <p:cNvPr id="113" name="Picture 112" descr="OAALogo_Vector_Low_Re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31417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3" grpId="0"/>
      <p:bldP spid="57" grpId="0" animBg="1"/>
      <p:bldP spid="58" grpId="0"/>
      <p:bldP spid="59" grpId="0"/>
      <p:bldP spid="60" grpId="0"/>
      <p:bldP spid="61" grpId="0"/>
      <p:bldP spid="62" grpId="0"/>
      <p:bldP spid="63" grpId="0"/>
      <p:bldP spid="64" grpId="0"/>
      <p:bldP spid="66" grpId="0"/>
      <p:bldP spid="71" grpId="0"/>
      <p:bldP spid="72" grpId="0" build="allAtOnce"/>
      <p:bldP spid="73" grpId="0"/>
      <p:bldP spid="79" grpId="0"/>
      <p:bldP spid="80" grpId="0" build="allAtOnce"/>
      <p:bldP spid="81" grpId="0"/>
      <p:bldP spid="82" grpId="0"/>
      <p:bldP spid="99" grpId="0"/>
      <p:bldP spid="6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3625" y="1386500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9400" y="1396025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2752" y="2626025"/>
            <a:ext cx="1848295" cy="6604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6830" y="3656575"/>
            <a:ext cx="1848295" cy="6604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655" y="1605798"/>
            <a:ext cx="1848295" cy="660400"/>
          </a:xfrm>
          <a:prstGeom prst="rect">
            <a:avLst/>
          </a:prstGeom>
        </p:spPr>
      </p:pic>
      <p:sp>
        <p:nvSpPr>
          <p:cNvPr id="49" name="Text Box 8"/>
          <p:cNvSpPr txBox="1">
            <a:spLocks noChangeArrowheads="1"/>
          </p:cNvSpPr>
          <p:nvPr/>
        </p:nvSpPr>
        <p:spPr bwMode="auto">
          <a:xfrm>
            <a:off x="666751" y="5170488"/>
            <a:ext cx="36285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10   9   9   9   8   7    52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1" name="Text Box 17"/>
          <p:cNvSpPr txBox="1">
            <a:spLocks noChangeArrowheads="1"/>
          </p:cNvSpPr>
          <p:nvPr/>
        </p:nvSpPr>
        <p:spPr bwMode="auto">
          <a:xfrm>
            <a:off x="882517" y="5577413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or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  N</a:t>
            </a:r>
          </a:p>
        </p:txBody>
      </p:sp>
      <p:sp>
        <p:nvSpPr>
          <p:cNvPr id="53" name="Text Box 69"/>
          <p:cNvSpPr txBox="1">
            <a:spLocks noChangeArrowheads="1"/>
          </p:cNvSpPr>
          <p:nvPr/>
        </p:nvSpPr>
        <p:spPr bwMode="auto">
          <a:xfrm>
            <a:off x="3197092" y="5295900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57" name="Oval 18"/>
          <p:cNvSpPr>
            <a:spLocks noChangeArrowheads="1"/>
          </p:cNvSpPr>
          <p:nvPr/>
        </p:nvSpPr>
        <p:spPr bwMode="auto">
          <a:xfrm>
            <a:off x="2335431" y="5661119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8" name="Text Box 8"/>
          <p:cNvSpPr txBox="1">
            <a:spLocks noChangeArrowheads="1"/>
          </p:cNvSpPr>
          <p:nvPr/>
        </p:nvSpPr>
        <p:spPr bwMode="auto">
          <a:xfrm>
            <a:off x="5414432" y="5810198"/>
            <a:ext cx="488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9" name="Text Box 8"/>
          <p:cNvSpPr txBox="1">
            <a:spLocks noChangeArrowheads="1"/>
          </p:cNvSpPr>
          <p:nvPr/>
        </p:nvSpPr>
        <p:spPr bwMode="auto">
          <a:xfrm>
            <a:off x="5851695" y="5810198"/>
            <a:ext cx="3828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 Box 8"/>
          <p:cNvSpPr txBox="1">
            <a:spLocks noChangeArrowheads="1"/>
          </p:cNvSpPr>
          <p:nvPr/>
        </p:nvSpPr>
        <p:spPr bwMode="auto">
          <a:xfrm>
            <a:off x="6294920" y="5810198"/>
            <a:ext cx="3991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1" name="Text Box 8"/>
          <p:cNvSpPr txBox="1">
            <a:spLocks noChangeArrowheads="1"/>
          </p:cNvSpPr>
          <p:nvPr/>
        </p:nvSpPr>
        <p:spPr bwMode="auto">
          <a:xfrm>
            <a:off x="6719385" y="5810198"/>
            <a:ext cx="3906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8"/>
          <p:cNvSpPr txBox="1">
            <a:spLocks noChangeArrowheads="1"/>
          </p:cNvSpPr>
          <p:nvPr/>
        </p:nvSpPr>
        <p:spPr bwMode="auto">
          <a:xfrm>
            <a:off x="7183166" y="5810198"/>
            <a:ext cx="38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7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3" name="Text Box 8"/>
          <p:cNvSpPr txBox="1">
            <a:spLocks noChangeArrowheads="1"/>
          </p:cNvSpPr>
          <p:nvPr/>
        </p:nvSpPr>
        <p:spPr bwMode="auto">
          <a:xfrm>
            <a:off x="7571550" y="5810198"/>
            <a:ext cx="41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4" name="Text Box 8"/>
          <p:cNvSpPr txBox="1">
            <a:spLocks noChangeArrowheads="1"/>
          </p:cNvSpPr>
          <p:nvPr/>
        </p:nvSpPr>
        <p:spPr bwMode="auto">
          <a:xfrm>
            <a:off x="8085022" y="5810198"/>
            <a:ext cx="5925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42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6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67" name="Text Box 19"/>
          <p:cNvSpPr txBox="1">
            <a:spLocks noChangeArrowheads="1"/>
          </p:cNvSpPr>
          <p:nvPr/>
        </p:nvSpPr>
        <p:spPr bwMode="auto">
          <a:xfrm>
            <a:off x="1639085" y="916869"/>
            <a:ext cx="598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9" name="Text Box 20"/>
          <p:cNvSpPr txBox="1">
            <a:spLocks noChangeArrowheads="1"/>
          </p:cNvSpPr>
          <p:nvPr/>
        </p:nvSpPr>
        <p:spPr bwMode="auto">
          <a:xfrm>
            <a:off x="2096898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0" name="Text Box 21"/>
          <p:cNvSpPr txBox="1">
            <a:spLocks noChangeArrowheads="1"/>
          </p:cNvSpPr>
          <p:nvPr/>
        </p:nvSpPr>
        <p:spPr bwMode="auto">
          <a:xfrm>
            <a:off x="2604234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71" name="Text Box 19"/>
          <p:cNvSpPr txBox="1">
            <a:spLocks noChangeArrowheads="1"/>
          </p:cNvSpPr>
          <p:nvPr/>
        </p:nvSpPr>
        <p:spPr bwMode="auto">
          <a:xfrm>
            <a:off x="5832097" y="934513"/>
            <a:ext cx="61903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2" name="Text Box 20"/>
          <p:cNvSpPr txBox="1">
            <a:spLocks noChangeArrowheads="1"/>
          </p:cNvSpPr>
          <p:nvPr/>
        </p:nvSpPr>
        <p:spPr bwMode="auto">
          <a:xfrm>
            <a:off x="625987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3" name="Text Box 21"/>
          <p:cNvSpPr txBox="1">
            <a:spLocks noChangeArrowheads="1"/>
          </p:cNvSpPr>
          <p:nvPr/>
        </p:nvSpPr>
        <p:spPr bwMode="auto">
          <a:xfrm>
            <a:off x="672775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- 7</a:t>
            </a:r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6058" y="2583099"/>
            <a:ext cx="1817820" cy="6604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580" y="2982450"/>
            <a:ext cx="1817820" cy="66040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122" y="2148124"/>
            <a:ext cx="1901675" cy="66040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9450" y="2160374"/>
            <a:ext cx="1901675" cy="660400"/>
          </a:xfrm>
          <a:prstGeom prst="rect">
            <a:avLst/>
          </a:prstGeom>
        </p:spPr>
      </p:pic>
      <p:sp>
        <p:nvSpPr>
          <p:cNvPr id="78" name="Text Box 21"/>
          <p:cNvSpPr txBox="1">
            <a:spLocks noChangeArrowheads="1"/>
          </p:cNvSpPr>
          <p:nvPr/>
        </p:nvSpPr>
        <p:spPr bwMode="auto">
          <a:xfrm>
            <a:off x="7118278" y="9281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8"/>
          <p:cNvSpPr txBox="1">
            <a:spLocks noChangeArrowheads="1"/>
          </p:cNvSpPr>
          <p:nvPr/>
        </p:nvSpPr>
        <p:spPr bwMode="auto">
          <a:xfrm>
            <a:off x="4845247" y="5803848"/>
            <a:ext cx="60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3174" y="60024"/>
            <a:ext cx="77950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(Simultaneous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81" name="TextBox 80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83" name="Rectangle 82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5" name="Oval 11"/>
          <p:cNvSpPr>
            <a:spLocks noChangeArrowheads="1"/>
          </p:cNvSpPr>
          <p:nvPr/>
        </p:nvSpPr>
        <p:spPr bwMode="auto">
          <a:xfrm>
            <a:off x="5336539" y="5767980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90" name="Group 89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91" name="TextBox 90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20</a:t>
            </a:fld>
            <a:endParaRPr lang="en-US"/>
          </a:p>
        </p:txBody>
      </p:sp>
      <p:pic>
        <p:nvPicPr>
          <p:cNvPr id="100" name="Picture 99" descr="OAALogo_Vector_Low_Re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16012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3" grpId="0"/>
      <p:bldP spid="57" grpId="0" animBg="1"/>
      <p:bldP spid="58" grpId="0"/>
      <p:bldP spid="59" grpId="0"/>
      <p:bldP spid="60" grpId="0"/>
      <p:bldP spid="61" grpId="0"/>
      <p:bldP spid="62" grpId="0"/>
      <p:bldP spid="63" grpId="0"/>
      <p:bldP spid="64" grpId="0"/>
      <p:bldP spid="66" grpId="0"/>
      <p:bldP spid="67" grpId="0"/>
      <p:bldP spid="69" grpId="0" build="allAtOnce"/>
      <p:bldP spid="70" grpId="0"/>
      <p:bldP spid="71" grpId="0"/>
      <p:bldP spid="72" grpId="0" build="allAtOnce"/>
      <p:bldP spid="73" grpId="0"/>
      <p:bldP spid="78" grpId="1"/>
      <p:bldP spid="79" grpId="0"/>
      <p:bldP spid="6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3625" y="1386500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9400" y="1380150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577" y="2660725"/>
            <a:ext cx="1848295" cy="6604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8977" y="1860625"/>
            <a:ext cx="1848295" cy="660400"/>
          </a:xfrm>
          <a:prstGeom prst="rect">
            <a:avLst/>
          </a:prstGeom>
        </p:spPr>
      </p:pic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793751" y="5154613"/>
            <a:ext cx="35226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 9   8   M  M  M    26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49" name="Text Box 17"/>
          <p:cNvSpPr txBox="1">
            <a:spLocks noChangeArrowheads="1"/>
          </p:cNvSpPr>
          <p:nvPr/>
        </p:nvSpPr>
        <p:spPr bwMode="auto">
          <a:xfrm>
            <a:off x="882517" y="5577413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or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  N</a:t>
            </a:r>
          </a:p>
        </p:txBody>
      </p:sp>
      <p:sp>
        <p:nvSpPr>
          <p:cNvPr id="51" name="Text Box 69"/>
          <p:cNvSpPr txBox="1">
            <a:spLocks noChangeArrowheads="1"/>
          </p:cNvSpPr>
          <p:nvPr/>
        </p:nvSpPr>
        <p:spPr bwMode="auto">
          <a:xfrm>
            <a:off x="3197092" y="5295900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53" name="Oval 18"/>
          <p:cNvSpPr>
            <a:spLocks noChangeArrowheads="1"/>
          </p:cNvSpPr>
          <p:nvPr/>
        </p:nvSpPr>
        <p:spPr bwMode="auto">
          <a:xfrm>
            <a:off x="838215" y="5661119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7" name="Text Box 8"/>
          <p:cNvSpPr txBox="1">
            <a:spLocks noChangeArrowheads="1"/>
          </p:cNvSpPr>
          <p:nvPr/>
        </p:nvSpPr>
        <p:spPr bwMode="auto">
          <a:xfrm>
            <a:off x="5410938" y="5810198"/>
            <a:ext cx="4256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8" name="Text Box 8"/>
          <p:cNvSpPr txBox="1">
            <a:spLocks noChangeArrowheads="1"/>
          </p:cNvSpPr>
          <p:nvPr/>
        </p:nvSpPr>
        <p:spPr bwMode="auto">
          <a:xfrm>
            <a:off x="5826547" y="5810198"/>
            <a:ext cx="412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9" name="Text Box 8"/>
          <p:cNvSpPr txBox="1">
            <a:spLocks noChangeArrowheads="1"/>
          </p:cNvSpPr>
          <p:nvPr/>
        </p:nvSpPr>
        <p:spPr bwMode="auto">
          <a:xfrm>
            <a:off x="6292861" y="5810198"/>
            <a:ext cx="4060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 Box 8"/>
          <p:cNvSpPr txBox="1">
            <a:spLocks noChangeArrowheads="1"/>
          </p:cNvSpPr>
          <p:nvPr/>
        </p:nvSpPr>
        <p:spPr bwMode="auto">
          <a:xfrm>
            <a:off x="6678361" y="5810198"/>
            <a:ext cx="4736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1" name="Text Box 8"/>
          <p:cNvSpPr txBox="1">
            <a:spLocks noChangeArrowheads="1"/>
          </p:cNvSpPr>
          <p:nvPr/>
        </p:nvSpPr>
        <p:spPr bwMode="auto">
          <a:xfrm>
            <a:off x="7131129" y="5810198"/>
            <a:ext cx="4955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8"/>
          <p:cNvSpPr txBox="1">
            <a:spLocks noChangeArrowheads="1"/>
          </p:cNvSpPr>
          <p:nvPr/>
        </p:nvSpPr>
        <p:spPr bwMode="auto">
          <a:xfrm>
            <a:off x="7570101" y="5810198"/>
            <a:ext cx="4817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3" name="Text Box 8"/>
          <p:cNvSpPr txBox="1">
            <a:spLocks noChangeArrowheads="1"/>
          </p:cNvSpPr>
          <p:nvPr/>
        </p:nvSpPr>
        <p:spPr bwMode="auto">
          <a:xfrm>
            <a:off x="8118207" y="5810198"/>
            <a:ext cx="5744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26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5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66" name="Text Box 19"/>
          <p:cNvSpPr txBox="1">
            <a:spLocks noChangeArrowheads="1"/>
          </p:cNvSpPr>
          <p:nvPr/>
        </p:nvSpPr>
        <p:spPr bwMode="auto">
          <a:xfrm>
            <a:off x="5377965" y="916869"/>
            <a:ext cx="7728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7" name="Text Box 20"/>
          <p:cNvSpPr txBox="1">
            <a:spLocks noChangeArrowheads="1"/>
          </p:cNvSpPr>
          <p:nvPr/>
        </p:nvSpPr>
        <p:spPr bwMode="auto">
          <a:xfrm>
            <a:off x="5967858" y="921334"/>
            <a:ext cx="7425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9" name="Text Box 21"/>
          <p:cNvSpPr txBox="1">
            <a:spLocks noChangeArrowheads="1"/>
          </p:cNvSpPr>
          <p:nvPr/>
        </p:nvSpPr>
        <p:spPr bwMode="auto">
          <a:xfrm>
            <a:off x="6536154" y="921334"/>
            <a:ext cx="7442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0" name="Text Box 19"/>
          <p:cNvSpPr txBox="1">
            <a:spLocks noChangeArrowheads="1"/>
          </p:cNvSpPr>
          <p:nvPr/>
        </p:nvSpPr>
        <p:spPr bwMode="auto">
          <a:xfrm>
            <a:off x="7121147" y="934513"/>
            <a:ext cx="61903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1" name="Text Box 20"/>
          <p:cNvSpPr txBox="1">
            <a:spLocks noChangeArrowheads="1"/>
          </p:cNvSpPr>
          <p:nvPr/>
        </p:nvSpPr>
        <p:spPr bwMode="auto">
          <a:xfrm>
            <a:off x="753876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2" name="Text Box 21"/>
          <p:cNvSpPr txBox="1">
            <a:spLocks noChangeArrowheads="1"/>
          </p:cNvSpPr>
          <p:nvPr/>
        </p:nvSpPr>
        <p:spPr bwMode="auto">
          <a:xfrm>
            <a:off x="795584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4461" y="2526100"/>
            <a:ext cx="1901675" cy="66040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950" y="2901500"/>
            <a:ext cx="1901675" cy="6604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0293" y="2331500"/>
            <a:ext cx="1817820" cy="66040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0805" y="2913299"/>
            <a:ext cx="1817820" cy="660400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5328454" y="532881"/>
            <a:ext cx="709740" cy="2368458"/>
            <a:chOff x="1281716" y="578463"/>
            <a:chExt cx="709740" cy="2368458"/>
          </a:xfrm>
        </p:grpSpPr>
        <p:sp>
          <p:nvSpPr>
            <p:cNvPr id="78" name="Text Box 43"/>
            <p:cNvSpPr txBox="1">
              <a:spLocks noChangeArrowheads="1"/>
            </p:cNvSpPr>
            <p:nvPr/>
          </p:nvSpPr>
          <p:spPr bwMode="auto">
            <a:xfrm>
              <a:off x="1415194" y="578463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79" name="Group 44"/>
            <p:cNvGrpSpPr>
              <a:grpSpLocks/>
            </p:cNvGrpSpPr>
            <p:nvPr/>
          </p:nvGrpSpPr>
          <p:grpSpPr bwMode="auto">
            <a:xfrm>
              <a:off x="1488219" y="937237"/>
              <a:ext cx="360362" cy="576263"/>
              <a:chOff x="1881" y="1298"/>
              <a:chExt cx="227" cy="363"/>
            </a:xfrm>
          </p:grpSpPr>
          <p:sp>
            <p:nvSpPr>
              <p:cNvPr id="83" name="Line 45"/>
              <p:cNvSpPr>
                <a:spLocks noChangeShapeType="1"/>
              </p:cNvSpPr>
              <p:nvPr/>
            </p:nvSpPr>
            <p:spPr bwMode="auto">
              <a:xfrm>
                <a:off x="188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Line 46"/>
              <p:cNvSpPr>
                <a:spLocks noChangeShapeType="1"/>
              </p:cNvSpPr>
              <p:nvPr/>
            </p:nvSpPr>
            <p:spPr bwMode="auto">
              <a:xfrm flipH="1">
                <a:off x="188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0" name="Group 56"/>
            <p:cNvGrpSpPr>
              <a:grpSpLocks/>
            </p:cNvGrpSpPr>
            <p:nvPr/>
          </p:nvGrpSpPr>
          <p:grpSpPr bwMode="auto">
            <a:xfrm>
              <a:off x="1281716" y="2370658"/>
              <a:ext cx="360362" cy="576263"/>
              <a:chOff x="2216" y="1133"/>
              <a:chExt cx="227" cy="363"/>
            </a:xfrm>
          </p:grpSpPr>
          <p:sp>
            <p:nvSpPr>
              <p:cNvPr id="81" name="Line 57"/>
              <p:cNvSpPr>
                <a:spLocks noChangeShapeType="1"/>
              </p:cNvSpPr>
              <p:nvPr/>
            </p:nvSpPr>
            <p:spPr bwMode="auto">
              <a:xfrm>
                <a:off x="2216" y="1179"/>
                <a:ext cx="182" cy="317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Line 58"/>
              <p:cNvSpPr>
                <a:spLocks noChangeShapeType="1"/>
              </p:cNvSpPr>
              <p:nvPr/>
            </p:nvSpPr>
            <p:spPr bwMode="auto">
              <a:xfrm flipH="1">
                <a:off x="2216" y="1133"/>
                <a:ext cx="227" cy="272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85" name="Group 84"/>
          <p:cNvGrpSpPr/>
          <p:nvPr/>
        </p:nvGrpSpPr>
        <p:grpSpPr>
          <a:xfrm>
            <a:off x="5224103" y="529595"/>
            <a:ext cx="1384385" cy="2598660"/>
            <a:chOff x="607071" y="578463"/>
            <a:chExt cx="1384385" cy="2598660"/>
          </a:xfrm>
        </p:grpSpPr>
        <p:sp>
          <p:nvSpPr>
            <p:cNvPr id="86" name="Text Box 43"/>
            <p:cNvSpPr txBox="1">
              <a:spLocks noChangeArrowheads="1"/>
            </p:cNvSpPr>
            <p:nvPr/>
          </p:nvSpPr>
          <p:spPr bwMode="auto">
            <a:xfrm>
              <a:off x="1415194" y="578463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87" name="Group 44"/>
            <p:cNvGrpSpPr>
              <a:grpSpLocks/>
            </p:cNvGrpSpPr>
            <p:nvPr/>
          </p:nvGrpSpPr>
          <p:grpSpPr bwMode="auto">
            <a:xfrm>
              <a:off x="1488219" y="937237"/>
              <a:ext cx="360362" cy="576263"/>
              <a:chOff x="1881" y="1298"/>
              <a:chExt cx="227" cy="363"/>
            </a:xfrm>
          </p:grpSpPr>
          <p:sp>
            <p:nvSpPr>
              <p:cNvPr id="91" name="Line 45"/>
              <p:cNvSpPr>
                <a:spLocks noChangeShapeType="1"/>
              </p:cNvSpPr>
              <p:nvPr/>
            </p:nvSpPr>
            <p:spPr bwMode="auto">
              <a:xfrm>
                <a:off x="188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Line 46"/>
              <p:cNvSpPr>
                <a:spLocks noChangeShapeType="1"/>
              </p:cNvSpPr>
              <p:nvPr/>
            </p:nvSpPr>
            <p:spPr bwMode="auto">
              <a:xfrm flipH="1">
                <a:off x="188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8" name="Group 56"/>
            <p:cNvGrpSpPr>
              <a:grpSpLocks/>
            </p:cNvGrpSpPr>
            <p:nvPr/>
          </p:nvGrpSpPr>
          <p:grpSpPr bwMode="auto">
            <a:xfrm>
              <a:off x="607071" y="2600860"/>
              <a:ext cx="360362" cy="576263"/>
              <a:chOff x="1791" y="1278"/>
              <a:chExt cx="227" cy="363"/>
            </a:xfrm>
          </p:grpSpPr>
          <p:sp>
            <p:nvSpPr>
              <p:cNvPr id="89" name="Line 57"/>
              <p:cNvSpPr>
                <a:spLocks noChangeShapeType="1"/>
              </p:cNvSpPr>
              <p:nvPr/>
            </p:nvSpPr>
            <p:spPr bwMode="auto">
              <a:xfrm>
                <a:off x="1791" y="1324"/>
                <a:ext cx="182" cy="317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Line 58"/>
              <p:cNvSpPr>
                <a:spLocks noChangeShapeType="1"/>
              </p:cNvSpPr>
              <p:nvPr/>
            </p:nvSpPr>
            <p:spPr bwMode="auto">
              <a:xfrm flipH="1">
                <a:off x="1791" y="1278"/>
                <a:ext cx="227" cy="272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3" name="Group 92"/>
          <p:cNvGrpSpPr/>
          <p:nvPr/>
        </p:nvGrpSpPr>
        <p:grpSpPr>
          <a:xfrm>
            <a:off x="5011828" y="537789"/>
            <a:ext cx="2170240" cy="2678040"/>
            <a:chOff x="-178784" y="578463"/>
            <a:chExt cx="2170240" cy="2678040"/>
          </a:xfrm>
        </p:grpSpPr>
        <p:sp>
          <p:nvSpPr>
            <p:cNvPr id="94" name="Text Box 43"/>
            <p:cNvSpPr txBox="1">
              <a:spLocks noChangeArrowheads="1"/>
            </p:cNvSpPr>
            <p:nvPr/>
          </p:nvSpPr>
          <p:spPr bwMode="auto">
            <a:xfrm>
              <a:off x="1415194" y="578463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95" name="Group 44"/>
            <p:cNvGrpSpPr>
              <a:grpSpLocks/>
            </p:cNvGrpSpPr>
            <p:nvPr/>
          </p:nvGrpSpPr>
          <p:grpSpPr bwMode="auto">
            <a:xfrm>
              <a:off x="1488219" y="937237"/>
              <a:ext cx="360362" cy="576263"/>
              <a:chOff x="1881" y="1298"/>
              <a:chExt cx="227" cy="363"/>
            </a:xfrm>
          </p:grpSpPr>
          <p:sp>
            <p:nvSpPr>
              <p:cNvPr id="99" name="Line 45"/>
              <p:cNvSpPr>
                <a:spLocks noChangeShapeType="1"/>
              </p:cNvSpPr>
              <p:nvPr/>
            </p:nvSpPr>
            <p:spPr bwMode="auto">
              <a:xfrm>
                <a:off x="188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Line 46"/>
              <p:cNvSpPr>
                <a:spLocks noChangeShapeType="1"/>
              </p:cNvSpPr>
              <p:nvPr/>
            </p:nvSpPr>
            <p:spPr bwMode="auto">
              <a:xfrm flipH="1">
                <a:off x="188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6" name="Group 56"/>
            <p:cNvGrpSpPr>
              <a:grpSpLocks/>
            </p:cNvGrpSpPr>
            <p:nvPr/>
          </p:nvGrpSpPr>
          <p:grpSpPr bwMode="auto">
            <a:xfrm>
              <a:off x="-178784" y="2680240"/>
              <a:ext cx="360362" cy="576263"/>
              <a:chOff x="1296" y="1328"/>
              <a:chExt cx="227" cy="363"/>
            </a:xfrm>
          </p:grpSpPr>
          <p:sp>
            <p:nvSpPr>
              <p:cNvPr id="97" name="Line 57"/>
              <p:cNvSpPr>
                <a:spLocks noChangeShapeType="1"/>
              </p:cNvSpPr>
              <p:nvPr/>
            </p:nvSpPr>
            <p:spPr bwMode="auto">
              <a:xfrm>
                <a:off x="1296" y="1374"/>
                <a:ext cx="182" cy="317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Line 58"/>
              <p:cNvSpPr>
                <a:spLocks noChangeShapeType="1"/>
              </p:cNvSpPr>
              <p:nvPr/>
            </p:nvSpPr>
            <p:spPr bwMode="auto">
              <a:xfrm flipH="1">
                <a:off x="1296" y="1328"/>
                <a:ext cx="227" cy="272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1" name="TextBox 100"/>
          <p:cNvSpPr txBox="1"/>
          <p:nvPr/>
        </p:nvSpPr>
        <p:spPr>
          <a:xfrm>
            <a:off x="43174" y="60024"/>
            <a:ext cx="77950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(Simultaneous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103" name="TextBox 102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105" name="Rectangle 104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4" name="Oval 11"/>
          <p:cNvSpPr>
            <a:spLocks noChangeArrowheads="1"/>
          </p:cNvSpPr>
          <p:nvPr/>
        </p:nvSpPr>
        <p:spPr bwMode="auto">
          <a:xfrm>
            <a:off x="5337807" y="5767980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12" name="Group 111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113" name="TextBox 112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115" name="Rectangle 114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21</a:t>
            </a:fld>
            <a:endParaRPr lang="en-US"/>
          </a:p>
        </p:txBody>
      </p:sp>
      <p:pic>
        <p:nvPicPr>
          <p:cNvPr id="122" name="Picture 121" descr="OAALogo_Vector_Low_Re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9405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53" grpId="0" animBg="1"/>
      <p:bldP spid="57" grpId="0"/>
      <p:bldP spid="58" grpId="0"/>
      <p:bldP spid="59" grpId="0"/>
      <p:bldP spid="60" grpId="0"/>
      <p:bldP spid="61" grpId="0"/>
      <p:bldP spid="62" grpId="0"/>
      <p:bldP spid="63" grpId="0"/>
      <p:bldP spid="65" grpId="0"/>
      <p:bldP spid="66" grpId="0"/>
      <p:bldP spid="67" grpId="0" build="allAtOnce"/>
      <p:bldP spid="69" grpId="0"/>
      <p:bldP spid="70" grpId="0"/>
      <p:bldP spid="71" grpId="0" build="allAtOnce"/>
      <p:bldP spid="72" grpId="0"/>
      <p:bldP spid="6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3625" y="1386500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9400" y="1396025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9348" y="2294150"/>
            <a:ext cx="1848295" cy="6604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5730" y="2145850"/>
            <a:ext cx="1848295" cy="66040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3174" y="60024"/>
            <a:ext cx="77950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(Simultaneous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650876" y="5154613"/>
            <a:ext cx="3441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 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 9   9   9   8   8    53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49" name="Text Box 17"/>
          <p:cNvSpPr txBox="1">
            <a:spLocks noChangeArrowheads="1"/>
          </p:cNvSpPr>
          <p:nvPr/>
        </p:nvSpPr>
        <p:spPr bwMode="auto">
          <a:xfrm>
            <a:off x="882517" y="5577413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or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  N</a:t>
            </a:r>
          </a:p>
        </p:txBody>
      </p:sp>
      <p:sp>
        <p:nvSpPr>
          <p:cNvPr id="51" name="Text Box 69"/>
          <p:cNvSpPr txBox="1">
            <a:spLocks noChangeArrowheads="1"/>
          </p:cNvSpPr>
          <p:nvPr/>
        </p:nvSpPr>
        <p:spPr bwMode="auto">
          <a:xfrm>
            <a:off x="3197092" y="5295900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53" name="Oval 18"/>
          <p:cNvSpPr>
            <a:spLocks noChangeArrowheads="1"/>
          </p:cNvSpPr>
          <p:nvPr/>
        </p:nvSpPr>
        <p:spPr bwMode="auto">
          <a:xfrm>
            <a:off x="2335431" y="5661119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7" name="Text Box 8"/>
          <p:cNvSpPr txBox="1">
            <a:spLocks noChangeArrowheads="1"/>
          </p:cNvSpPr>
          <p:nvPr/>
        </p:nvSpPr>
        <p:spPr bwMode="auto">
          <a:xfrm>
            <a:off x="5284547" y="5810198"/>
            <a:ext cx="5681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8" name="Text Box 8"/>
          <p:cNvSpPr txBox="1">
            <a:spLocks noChangeArrowheads="1"/>
          </p:cNvSpPr>
          <p:nvPr/>
        </p:nvSpPr>
        <p:spPr bwMode="auto">
          <a:xfrm>
            <a:off x="5843030" y="5810198"/>
            <a:ext cx="4192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9" name="Text Box 8"/>
          <p:cNvSpPr txBox="1">
            <a:spLocks noChangeArrowheads="1"/>
          </p:cNvSpPr>
          <p:nvPr/>
        </p:nvSpPr>
        <p:spPr bwMode="auto">
          <a:xfrm>
            <a:off x="6290586" y="5810198"/>
            <a:ext cx="4455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 Box 8"/>
          <p:cNvSpPr txBox="1">
            <a:spLocks noChangeArrowheads="1"/>
          </p:cNvSpPr>
          <p:nvPr/>
        </p:nvSpPr>
        <p:spPr bwMode="auto">
          <a:xfrm>
            <a:off x="6733811" y="5810198"/>
            <a:ext cx="4068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1" name="Text Box 8"/>
          <p:cNvSpPr txBox="1">
            <a:spLocks noChangeArrowheads="1"/>
          </p:cNvSpPr>
          <p:nvPr/>
        </p:nvSpPr>
        <p:spPr bwMode="auto">
          <a:xfrm>
            <a:off x="7174501" y="5810198"/>
            <a:ext cx="3762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8"/>
          <p:cNvSpPr txBox="1">
            <a:spLocks noChangeArrowheads="1"/>
          </p:cNvSpPr>
          <p:nvPr/>
        </p:nvSpPr>
        <p:spPr bwMode="auto">
          <a:xfrm>
            <a:off x="7622056" y="5810198"/>
            <a:ext cx="3967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3" name="Text Box 8"/>
          <p:cNvSpPr txBox="1">
            <a:spLocks noChangeArrowheads="1"/>
          </p:cNvSpPr>
          <p:nvPr/>
        </p:nvSpPr>
        <p:spPr bwMode="auto">
          <a:xfrm>
            <a:off x="8090787" y="5810198"/>
            <a:ext cx="5902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43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5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66" name="Text Box 19"/>
          <p:cNvSpPr txBox="1">
            <a:spLocks noChangeArrowheads="1"/>
          </p:cNvSpPr>
          <p:nvPr/>
        </p:nvSpPr>
        <p:spPr bwMode="auto">
          <a:xfrm>
            <a:off x="1639085" y="916869"/>
            <a:ext cx="598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7" name="Text Box 20"/>
          <p:cNvSpPr txBox="1">
            <a:spLocks noChangeArrowheads="1"/>
          </p:cNvSpPr>
          <p:nvPr/>
        </p:nvSpPr>
        <p:spPr bwMode="auto">
          <a:xfrm>
            <a:off x="2096898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9" name="Text Box 21"/>
          <p:cNvSpPr txBox="1">
            <a:spLocks noChangeArrowheads="1"/>
          </p:cNvSpPr>
          <p:nvPr/>
        </p:nvSpPr>
        <p:spPr bwMode="auto">
          <a:xfrm>
            <a:off x="2604234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70" name="Text Box 19"/>
          <p:cNvSpPr txBox="1">
            <a:spLocks noChangeArrowheads="1"/>
          </p:cNvSpPr>
          <p:nvPr/>
        </p:nvSpPr>
        <p:spPr bwMode="auto">
          <a:xfrm>
            <a:off x="6054347" y="934513"/>
            <a:ext cx="61903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1" name="Text Box 20"/>
          <p:cNvSpPr txBox="1">
            <a:spLocks noChangeArrowheads="1"/>
          </p:cNvSpPr>
          <p:nvPr/>
        </p:nvSpPr>
        <p:spPr bwMode="auto">
          <a:xfrm>
            <a:off x="648212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2" name="Text Box 21"/>
          <p:cNvSpPr txBox="1">
            <a:spLocks noChangeArrowheads="1"/>
          </p:cNvSpPr>
          <p:nvPr/>
        </p:nvSpPr>
        <p:spPr bwMode="auto">
          <a:xfrm>
            <a:off x="695000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162550" y="565815"/>
            <a:ext cx="3357935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One arrow shot out of time</a:t>
            </a:r>
            <a:endParaRPr lang="en-US" sz="2100" dirty="0">
              <a:latin typeface="Arial"/>
              <a:cs typeface="Arial"/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122" y="2132249"/>
            <a:ext cx="1901675" cy="6604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0289" y="2560874"/>
            <a:ext cx="1901675" cy="66040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955" y="2982450"/>
            <a:ext cx="1817820" cy="66040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8305" y="3253024"/>
            <a:ext cx="1817820" cy="660400"/>
          </a:xfrm>
          <a:prstGeom prst="rect">
            <a:avLst/>
          </a:prstGeom>
        </p:spPr>
      </p:pic>
      <p:grpSp>
        <p:nvGrpSpPr>
          <p:cNvPr id="83" name="Group 82"/>
          <p:cNvGrpSpPr/>
          <p:nvPr/>
        </p:nvGrpSpPr>
        <p:grpSpPr>
          <a:xfrm>
            <a:off x="5377659" y="5416989"/>
            <a:ext cx="576262" cy="665325"/>
            <a:chOff x="6500813" y="5108575"/>
            <a:chExt cx="576262" cy="665325"/>
          </a:xfrm>
        </p:grpSpPr>
        <p:sp>
          <p:nvSpPr>
            <p:cNvPr id="84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78" name="TextBox 77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80" name="Rectangle 79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4" name="Oval 11"/>
          <p:cNvSpPr>
            <a:spLocks noChangeArrowheads="1"/>
          </p:cNvSpPr>
          <p:nvPr/>
        </p:nvSpPr>
        <p:spPr bwMode="auto">
          <a:xfrm>
            <a:off x="5333644" y="5752105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90" name="Group 89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91" name="TextBox 90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22</a:t>
            </a:fld>
            <a:endParaRPr lang="en-US"/>
          </a:p>
        </p:txBody>
      </p:sp>
      <p:pic>
        <p:nvPicPr>
          <p:cNvPr id="100" name="Picture 99" descr="OAALogo_Vector_Low_Re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46841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 Horn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53" grpId="0" animBg="1"/>
      <p:bldP spid="57" grpId="0"/>
      <p:bldP spid="58" grpId="0"/>
      <p:bldP spid="59" grpId="0"/>
      <p:bldP spid="60" grpId="0"/>
      <p:bldP spid="61" grpId="0"/>
      <p:bldP spid="62" grpId="0"/>
      <p:bldP spid="63" grpId="0"/>
      <p:bldP spid="65" grpId="0"/>
      <p:bldP spid="66" grpId="0"/>
      <p:bldP spid="67" grpId="0" build="allAtOnce"/>
      <p:bldP spid="69" grpId="0"/>
      <p:bldP spid="70" grpId="0"/>
      <p:bldP spid="71" grpId="0" build="allAtOnce"/>
      <p:bldP spid="72" grpId="0"/>
      <p:bldP spid="73" grpId="0" animBg="1"/>
      <p:bldP spid="6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76096" y="1604066"/>
            <a:ext cx="8213275" cy="3600000"/>
            <a:chOff x="460221" y="1604066"/>
            <a:chExt cx="8213275" cy="3600000"/>
          </a:xfrm>
        </p:grpSpPr>
        <p:grpSp>
          <p:nvGrpSpPr>
            <p:cNvPr id="8" name="Group 7"/>
            <p:cNvGrpSpPr/>
            <p:nvPr/>
          </p:nvGrpSpPr>
          <p:grpSpPr>
            <a:xfrm>
              <a:off x="460221" y="1604066"/>
              <a:ext cx="3600000" cy="3600000"/>
              <a:chOff x="5111250" y="1053125"/>
              <a:chExt cx="3600000" cy="3600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5111250" y="1053125"/>
                <a:ext cx="3600000" cy="360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428518" y="4358330"/>
                <a:ext cx="235553" cy="245189"/>
              </a:xfrm>
              <a:prstGeom prst="rect">
                <a:avLst/>
              </a:prstGeom>
            </p:spPr>
          </p:pic>
          <p:grpSp>
            <p:nvGrpSpPr>
              <p:cNvPr id="25" name="Group 24"/>
              <p:cNvGrpSpPr/>
              <p:nvPr/>
            </p:nvGrpSpPr>
            <p:grpSpPr>
              <a:xfrm>
                <a:off x="5201250" y="1143125"/>
                <a:ext cx="3420000" cy="3420000"/>
                <a:chOff x="3490810" y="4187460"/>
                <a:chExt cx="2160000" cy="2160000"/>
              </a:xfrm>
            </p:grpSpPr>
            <p:sp>
              <p:nvSpPr>
                <p:cNvPr id="26" name="Oval 25"/>
                <p:cNvSpPr/>
                <p:nvPr/>
              </p:nvSpPr>
              <p:spPr>
                <a:xfrm>
                  <a:off x="3490810" y="4187460"/>
                  <a:ext cx="2160000" cy="2160000"/>
                </a:xfrm>
                <a:prstGeom prst="ellipse">
                  <a:avLst/>
                </a:prstGeom>
                <a:solidFill>
                  <a:srgbClr val="3366FF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3670810" y="4367460"/>
                  <a:ext cx="1800000" cy="1800000"/>
                </a:xfrm>
                <a:prstGeom prst="ellipse">
                  <a:avLst/>
                </a:prstGeom>
                <a:solidFill>
                  <a:srgbClr val="3366FF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3850810" y="4547460"/>
                  <a:ext cx="1440000" cy="1440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4030810" y="4727460"/>
                  <a:ext cx="1080000" cy="1080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4210810" y="4907460"/>
                  <a:ext cx="720000" cy="72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Oval 30"/>
                <p:cNvSpPr/>
                <p:nvPr/>
              </p:nvSpPr>
              <p:spPr>
                <a:xfrm>
                  <a:off x="4390810" y="5087460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4480810" y="5177460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3" name="Group 32"/>
                <p:cNvGrpSpPr/>
                <p:nvPr/>
              </p:nvGrpSpPr>
              <p:grpSpPr>
                <a:xfrm>
                  <a:off x="4534810" y="5231460"/>
                  <a:ext cx="72000" cy="72000"/>
                  <a:chOff x="5498524" y="3265689"/>
                  <a:chExt cx="72000" cy="72000"/>
                </a:xfrm>
              </p:grpSpPr>
              <p:cxnSp>
                <p:nvCxnSpPr>
                  <p:cNvPr id="34" name="Straight Connector 33"/>
                  <p:cNvCxnSpPr/>
                  <p:nvPr/>
                </p:nvCxnSpPr>
                <p:spPr>
                  <a:xfrm flipV="1">
                    <a:off x="5498524" y="3301688"/>
                    <a:ext cx="72000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/>
                  <p:cNvCxnSpPr/>
                  <p:nvPr/>
                </p:nvCxnSpPr>
                <p:spPr>
                  <a:xfrm rot="16200000" flipV="1">
                    <a:off x="5498524" y="3301688"/>
                    <a:ext cx="72000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9" name="Group 8"/>
            <p:cNvGrpSpPr/>
            <p:nvPr/>
          </p:nvGrpSpPr>
          <p:grpSpPr>
            <a:xfrm>
              <a:off x="5073496" y="1604066"/>
              <a:ext cx="3600000" cy="3600000"/>
              <a:chOff x="5111250" y="1053125"/>
              <a:chExt cx="3600000" cy="36000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111250" y="1053125"/>
                <a:ext cx="3600000" cy="360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428518" y="4358330"/>
                <a:ext cx="235553" cy="245189"/>
              </a:xfrm>
              <a:prstGeom prst="rect">
                <a:avLst/>
              </a:prstGeom>
            </p:spPr>
          </p:pic>
          <p:grpSp>
            <p:nvGrpSpPr>
              <p:cNvPr id="12" name="Group 11"/>
              <p:cNvGrpSpPr/>
              <p:nvPr/>
            </p:nvGrpSpPr>
            <p:grpSpPr>
              <a:xfrm>
                <a:off x="5201250" y="1143125"/>
                <a:ext cx="3420000" cy="3420000"/>
                <a:chOff x="3490810" y="4187460"/>
                <a:chExt cx="2160000" cy="2160000"/>
              </a:xfrm>
            </p:grpSpPr>
            <p:sp>
              <p:nvSpPr>
                <p:cNvPr id="13" name="Oval 12"/>
                <p:cNvSpPr/>
                <p:nvPr/>
              </p:nvSpPr>
              <p:spPr>
                <a:xfrm>
                  <a:off x="3490810" y="4187460"/>
                  <a:ext cx="2160000" cy="2160000"/>
                </a:xfrm>
                <a:prstGeom prst="ellipse">
                  <a:avLst/>
                </a:prstGeom>
                <a:solidFill>
                  <a:srgbClr val="3366FF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13"/>
                <p:cNvSpPr/>
                <p:nvPr/>
              </p:nvSpPr>
              <p:spPr>
                <a:xfrm>
                  <a:off x="3670810" y="4367460"/>
                  <a:ext cx="1800000" cy="1800000"/>
                </a:xfrm>
                <a:prstGeom prst="ellipse">
                  <a:avLst/>
                </a:prstGeom>
                <a:solidFill>
                  <a:srgbClr val="3366FF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Oval 14"/>
                <p:cNvSpPr/>
                <p:nvPr/>
              </p:nvSpPr>
              <p:spPr>
                <a:xfrm>
                  <a:off x="3850810" y="4547460"/>
                  <a:ext cx="1440000" cy="1440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/>
                <p:cNvSpPr/>
                <p:nvPr/>
              </p:nvSpPr>
              <p:spPr>
                <a:xfrm>
                  <a:off x="4030810" y="4727460"/>
                  <a:ext cx="1080000" cy="10800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Oval 16"/>
                <p:cNvSpPr/>
                <p:nvPr/>
              </p:nvSpPr>
              <p:spPr>
                <a:xfrm>
                  <a:off x="4210810" y="4907460"/>
                  <a:ext cx="720000" cy="72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Oval 17"/>
                <p:cNvSpPr/>
                <p:nvPr/>
              </p:nvSpPr>
              <p:spPr>
                <a:xfrm>
                  <a:off x="4390810" y="5087460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Oval 18"/>
                <p:cNvSpPr/>
                <p:nvPr/>
              </p:nvSpPr>
              <p:spPr>
                <a:xfrm>
                  <a:off x="4480810" y="5177460"/>
                  <a:ext cx="180000" cy="180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0" name="Group 19"/>
                <p:cNvGrpSpPr/>
                <p:nvPr/>
              </p:nvGrpSpPr>
              <p:grpSpPr>
                <a:xfrm>
                  <a:off x="4534810" y="5231460"/>
                  <a:ext cx="72000" cy="72000"/>
                  <a:chOff x="5498524" y="3265689"/>
                  <a:chExt cx="72000" cy="72000"/>
                </a:xfrm>
              </p:grpSpPr>
              <p:cxnSp>
                <p:nvCxnSpPr>
                  <p:cNvPr id="21" name="Straight Connector 20"/>
                  <p:cNvCxnSpPr/>
                  <p:nvPr/>
                </p:nvCxnSpPr>
                <p:spPr>
                  <a:xfrm flipV="1">
                    <a:off x="5498524" y="3301688"/>
                    <a:ext cx="72000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 rot="16200000" flipV="1">
                    <a:off x="5498524" y="3301688"/>
                    <a:ext cx="72000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511175" y="1765300"/>
            <a:ext cx="8140700" cy="2108200"/>
          </a:xfrm>
          <a:effectLst>
            <a:outerShdw blurRad="50800" dist="38100" dir="2700000" algn="tl" rotWithShape="0">
              <a:srgbClr val="000000"/>
            </a:outerShdw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00"/>
                </a:solidFill>
                <a:latin typeface="Arial"/>
                <a:cs typeface="Arial"/>
              </a:rPr>
              <a:t>OUTDOOR SCORING</a:t>
            </a:r>
            <a:r>
              <a:rPr lang="en-US" dirty="0">
                <a:solidFill>
                  <a:srgbClr val="FFFF00"/>
                </a:solidFill>
              </a:rPr>
              <a:t/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Compound </a:t>
            </a:r>
            <a:r>
              <a:rPr lang="en-US" sz="4000" dirty="0">
                <a:solidFill>
                  <a:srgbClr val="FFFF00"/>
                </a:solidFill>
              </a:rPr>
              <a:t>Team </a:t>
            </a:r>
            <a:r>
              <a:rPr lang="en-US" sz="4000" dirty="0" smtClean="0">
                <a:solidFill>
                  <a:srgbClr val="FFFF00"/>
                </a:solidFill>
              </a:rPr>
              <a:t>-Alternate </a:t>
            </a:r>
            <a:r>
              <a:rPr lang="en-US" sz="4000" dirty="0">
                <a:solidFill>
                  <a:srgbClr val="FFFF00"/>
                </a:solidFill>
              </a:rPr>
              <a:t>Shooting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23</a:t>
            </a:fld>
            <a:endParaRPr lang="en-US"/>
          </a:p>
        </p:txBody>
      </p:sp>
      <p:pic>
        <p:nvPicPr>
          <p:cNvPr id="36" name="Picture 35" descr="OAALogo_Vector_Low_Re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7406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0293" y="1385659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0221" y="1381816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76" y="2321540"/>
            <a:ext cx="1848295" cy="6604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7398" y="2162405"/>
            <a:ext cx="1848295" cy="660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020" y="2146915"/>
            <a:ext cx="1901675" cy="6604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6726" y="2810259"/>
            <a:ext cx="1901675" cy="660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451" y="3242290"/>
            <a:ext cx="1817820" cy="6604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6383" y="2565183"/>
            <a:ext cx="1817820" cy="660400"/>
          </a:xfrm>
          <a:prstGeom prst="rect">
            <a:avLst/>
          </a:prstGeom>
        </p:spPr>
      </p:pic>
      <p:sp>
        <p:nvSpPr>
          <p:cNvPr id="53" name="Text Box 8"/>
          <p:cNvSpPr txBox="1">
            <a:spLocks noChangeArrowheads="1"/>
          </p:cNvSpPr>
          <p:nvPr/>
        </p:nvSpPr>
        <p:spPr bwMode="auto">
          <a:xfrm>
            <a:off x="716081" y="5171075"/>
            <a:ext cx="33667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2300" dirty="0" smtClean="0">
                <a:solidFill>
                  <a:schemeClr val="bg1"/>
                </a:solidFill>
              </a:rPr>
              <a:t>10  9    9   9   8    8    53</a:t>
            </a:r>
            <a:endParaRPr lang="hr-HR" sz="2300" dirty="0">
              <a:solidFill>
                <a:schemeClr val="bg1"/>
              </a:solidFill>
            </a:endParaRP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882000" y="5575962"/>
            <a:ext cx="25923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or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  N</a:t>
            </a:r>
          </a:p>
        </p:txBody>
      </p:sp>
      <p:sp>
        <p:nvSpPr>
          <p:cNvPr id="58" name="Text Box 69"/>
          <p:cNvSpPr txBox="1">
            <a:spLocks noChangeArrowheads="1"/>
          </p:cNvSpPr>
          <p:nvPr/>
        </p:nvSpPr>
        <p:spPr bwMode="auto">
          <a:xfrm>
            <a:off x="3182907" y="5301739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59" name="Oval 18"/>
          <p:cNvSpPr>
            <a:spLocks noChangeArrowheads="1"/>
          </p:cNvSpPr>
          <p:nvPr/>
        </p:nvSpPr>
        <p:spPr bwMode="auto">
          <a:xfrm>
            <a:off x="2327966" y="5665155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1" name="Text Box 19"/>
          <p:cNvSpPr txBox="1">
            <a:spLocks noChangeArrowheads="1"/>
          </p:cNvSpPr>
          <p:nvPr/>
        </p:nvSpPr>
        <p:spPr bwMode="auto">
          <a:xfrm>
            <a:off x="1639085" y="916869"/>
            <a:ext cx="598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20"/>
          <p:cNvSpPr txBox="1">
            <a:spLocks noChangeArrowheads="1"/>
          </p:cNvSpPr>
          <p:nvPr/>
        </p:nvSpPr>
        <p:spPr bwMode="auto">
          <a:xfrm>
            <a:off x="2096898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9 -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3" name="Text Box 21"/>
          <p:cNvSpPr txBox="1">
            <a:spLocks noChangeArrowheads="1"/>
          </p:cNvSpPr>
          <p:nvPr/>
        </p:nvSpPr>
        <p:spPr bwMode="auto">
          <a:xfrm>
            <a:off x="2604234" y="92133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64" name="Text Box 19"/>
          <p:cNvSpPr txBox="1">
            <a:spLocks noChangeArrowheads="1"/>
          </p:cNvSpPr>
          <p:nvPr/>
        </p:nvSpPr>
        <p:spPr bwMode="auto">
          <a:xfrm>
            <a:off x="6054347" y="934513"/>
            <a:ext cx="61903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5" name="Text Box 20"/>
          <p:cNvSpPr txBox="1">
            <a:spLocks noChangeArrowheads="1"/>
          </p:cNvSpPr>
          <p:nvPr/>
        </p:nvSpPr>
        <p:spPr bwMode="auto">
          <a:xfrm>
            <a:off x="648212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6" name="Text Box 21"/>
          <p:cNvSpPr txBox="1">
            <a:spLocks noChangeArrowheads="1"/>
          </p:cNvSpPr>
          <p:nvPr/>
        </p:nvSpPr>
        <p:spPr bwMode="auto">
          <a:xfrm>
            <a:off x="6950003" y="934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7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69" name="Text Box 8"/>
          <p:cNvSpPr txBox="1">
            <a:spLocks noChangeArrowheads="1"/>
          </p:cNvSpPr>
          <p:nvPr/>
        </p:nvSpPr>
        <p:spPr bwMode="auto">
          <a:xfrm>
            <a:off x="5297537" y="5810198"/>
            <a:ext cx="59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0" name="Text Box 8"/>
          <p:cNvSpPr txBox="1">
            <a:spLocks noChangeArrowheads="1"/>
          </p:cNvSpPr>
          <p:nvPr/>
        </p:nvSpPr>
        <p:spPr bwMode="auto">
          <a:xfrm>
            <a:off x="5841317" y="5810198"/>
            <a:ext cx="5785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1" name="Text Box 8"/>
          <p:cNvSpPr txBox="1">
            <a:spLocks noChangeArrowheads="1"/>
          </p:cNvSpPr>
          <p:nvPr/>
        </p:nvSpPr>
        <p:spPr bwMode="auto">
          <a:xfrm>
            <a:off x="6284542" y="5810198"/>
            <a:ext cx="5785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2" name="Text Box 8"/>
          <p:cNvSpPr txBox="1">
            <a:spLocks noChangeArrowheads="1"/>
          </p:cNvSpPr>
          <p:nvPr/>
        </p:nvSpPr>
        <p:spPr bwMode="auto">
          <a:xfrm>
            <a:off x="6739312" y="5810198"/>
            <a:ext cx="5785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3" name="Text Box 8"/>
          <p:cNvSpPr txBox="1">
            <a:spLocks noChangeArrowheads="1"/>
          </p:cNvSpPr>
          <p:nvPr/>
        </p:nvSpPr>
        <p:spPr bwMode="auto">
          <a:xfrm>
            <a:off x="7175672" y="5810198"/>
            <a:ext cx="4855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7618898" y="5810198"/>
            <a:ext cx="3503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5" name="Text Box 8"/>
          <p:cNvSpPr txBox="1">
            <a:spLocks noChangeArrowheads="1"/>
          </p:cNvSpPr>
          <p:nvPr/>
        </p:nvSpPr>
        <p:spPr bwMode="auto">
          <a:xfrm>
            <a:off x="8095117" y="5810198"/>
            <a:ext cx="5710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43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860925" y="571924"/>
            <a:ext cx="4017127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One arrow shot out of sequence</a:t>
            </a:r>
            <a:endParaRPr lang="en-US" sz="2100" dirty="0">
              <a:latin typeface="Arial"/>
              <a:cs typeface="Arial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3175" y="60024"/>
            <a:ext cx="6677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(Alternate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5376834" y="5416989"/>
            <a:ext cx="576262" cy="665325"/>
            <a:chOff x="6500813" y="5108575"/>
            <a:chExt cx="576262" cy="665325"/>
          </a:xfrm>
        </p:grpSpPr>
        <p:sp>
          <p:nvSpPr>
            <p:cNvPr id="77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80" name="TextBox 79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82" name="Rectangle 81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6" name="Oval 11"/>
          <p:cNvSpPr>
            <a:spLocks noChangeArrowheads="1"/>
          </p:cNvSpPr>
          <p:nvPr/>
        </p:nvSpPr>
        <p:spPr bwMode="auto">
          <a:xfrm>
            <a:off x="5345189" y="5767980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89" name="Group 88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91" name="TextBox 90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24</a:t>
            </a:fld>
            <a:endParaRPr lang="en-US"/>
          </a:p>
        </p:txBody>
      </p:sp>
      <p:pic>
        <p:nvPicPr>
          <p:cNvPr id="100" name="Picture 99" descr="OAALogo_Vector_Low_Res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91054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58" grpId="0"/>
      <p:bldP spid="59" grpId="0" animBg="1"/>
      <p:bldP spid="61" grpId="0"/>
      <p:bldP spid="62" grpId="0" build="allAtOnce"/>
      <p:bldP spid="63" grpId="0"/>
      <p:bldP spid="64" grpId="0"/>
      <p:bldP spid="65" grpId="0" build="allAtOnce"/>
      <p:bldP spid="66" grpId="0"/>
      <p:bldP spid="67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60" grpId="0" animBg="1"/>
      <p:bldP spid="7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3625" y="1386500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9400" y="1380150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355" y="2538350"/>
            <a:ext cx="1848295" cy="6604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252" y="2145249"/>
            <a:ext cx="1848295" cy="660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9" y="2145249"/>
            <a:ext cx="1901675" cy="6604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6080" y="1966933"/>
            <a:ext cx="1901675" cy="660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580" y="2952025"/>
            <a:ext cx="1817820" cy="6604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9180" y="2608799"/>
            <a:ext cx="1817820" cy="660400"/>
          </a:xfrm>
          <a:prstGeom prst="rect">
            <a:avLst/>
          </a:prstGeom>
        </p:spPr>
      </p:pic>
      <p:sp>
        <p:nvSpPr>
          <p:cNvPr id="53" name="Text Box 8"/>
          <p:cNvSpPr txBox="1">
            <a:spLocks noChangeArrowheads="1"/>
          </p:cNvSpPr>
          <p:nvPr/>
        </p:nvSpPr>
        <p:spPr bwMode="auto">
          <a:xfrm>
            <a:off x="809626" y="5170488"/>
            <a:ext cx="3365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 9   9   8   8   M   43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882517" y="5577413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or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  N</a:t>
            </a:r>
          </a:p>
        </p:txBody>
      </p:sp>
      <p:sp>
        <p:nvSpPr>
          <p:cNvPr id="58" name="Text Box 69"/>
          <p:cNvSpPr txBox="1">
            <a:spLocks noChangeArrowheads="1"/>
          </p:cNvSpPr>
          <p:nvPr/>
        </p:nvSpPr>
        <p:spPr bwMode="auto">
          <a:xfrm>
            <a:off x="3197092" y="5295900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59" name="Oval 18"/>
          <p:cNvSpPr>
            <a:spLocks noChangeArrowheads="1"/>
          </p:cNvSpPr>
          <p:nvPr/>
        </p:nvSpPr>
        <p:spPr bwMode="auto">
          <a:xfrm>
            <a:off x="2335431" y="5661119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1304925" y="94888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1" name="Text Box 20"/>
          <p:cNvSpPr txBox="1">
            <a:spLocks noChangeArrowheads="1"/>
          </p:cNvSpPr>
          <p:nvPr/>
        </p:nvSpPr>
        <p:spPr bwMode="auto">
          <a:xfrm>
            <a:off x="1733962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 Box 21"/>
          <p:cNvSpPr txBox="1">
            <a:spLocks noChangeArrowheads="1"/>
          </p:cNvSpPr>
          <p:nvPr/>
        </p:nvSpPr>
        <p:spPr bwMode="auto">
          <a:xfrm>
            <a:off x="2129662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1" name="Text Box 19"/>
          <p:cNvSpPr txBox="1">
            <a:spLocks noChangeArrowheads="1"/>
          </p:cNvSpPr>
          <p:nvPr/>
        </p:nvSpPr>
        <p:spPr bwMode="auto">
          <a:xfrm>
            <a:off x="2541238" y="94888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20"/>
          <p:cNvSpPr txBox="1">
            <a:spLocks noChangeArrowheads="1"/>
          </p:cNvSpPr>
          <p:nvPr/>
        </p:nvSpPr>
        <p:spPr bwMode="auto">
          <a:xfrm>
            <a:off x="6405080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63" name="Text Box 21"/>
          <p:cNvSpPr txBox="1">
            <a:spLocks noChangeArrowheads="1"/>
          </p:cNvSpPr>
          <p:nvPr/>
        </p:nvSpPr>
        <p:spPr bwMode="auto">
          <a:xfrm>
            <a:off x="6657975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65775" y="530838"/>
            <a:ext cx="1209806" cy="2630410"/>
            <a:chOff x="607025" y="578463"/>
            <a:chExt cx="1209806" cy="2630410"/>
          </a:xfrm>
        </p:grpSpPr>
        <p:sp>
          <p:nvSpPr>
            <p:cNvPr id="65" name="Text Box 43"/>
            <p:cNvSpPr txBox="1">
              <a:spLocks noChangeArrowheads="1"/>
            </p:cNvSpPr>
            <p:nvPr/>
          </p:nvSpPr>
          <p:spPr bwMode="auto">
            <a:xfrm>
              <a:off x="1240569" y="578463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66" name="Group 44"/>
            <p:cNvGrpSpPr>
              <a:grpSpLocks/>
            </p:cNvGrpSpPr>
            <p:nvPr/>
          </p:nvGrpSpPr>
          <p:grpSpPr bwMode="auto">
            <a:xfrm>
              <a:off x="1345344" y="937237"/>
              <a:ext cx="360362" cy="576263"/>
              <a:chOff x="1791" y="1298"/>
              <a:chExt cx="227" cy="363"/>
            </a:xfrm>
          </p:grpSpPr>
          <p:sp>
            <p:nvSpPr>
              <p:cNvPr id="67" name="Line 45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46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oup 56"/>
            <p:cNvGrpSpPr>
              <a:grpSpLocks/>
            </p:cNvGrpSpPr>
            <p:nvPr/>
          </p:nvGrpSpPr>
          <p:grpSpPr bwMode="auto">
            <a:xfrm>
              <a:off x="607025" y="2632610"/>
              <a:ext cx="360362" cy="576263"/>
              <a:chOff x="1791" y="1298"/>
              <a:chExt cx="227" cy="363"/>
            </a:xfrm>
          </p:grpSpPr>
          <p:sp>
            <p:nvSpPr>
              <p:cNvPr id="71" name="Line 57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58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3" name="Text Box 8"/>
          <p:cNvSpPr txBox="1">
            <a:spLocks noChangeArrowheads="1"/>
          </p:cNvSpPr>
          <p:nvPr/>
        </p:nvSpPr>
        <p:spPr bwMode="auto">
          <a:xfrm>
            <a:off x="5395672" y="5810198"/>
            <a:ext cx="5046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5850246" y="5810198"/>
            <a:ext cx="4350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5" name="Text Box 8"/>
          <p:cNvSpPr txBox="1">
            <a:spLocks noChangeArrowheads="1"/>
          </p:cNvSpPr>
          <p:nvPr/>
        </p:nvSpPr>
        <p:spPr bwMode="auto">
          <a:xfrm>
            <a:off x="6281925" y="5810198"/>
            <a:ext cx="4002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6" name="Text Box 8"/>
          <p:cNvSpPr txBox="1">
            <a:spLocks noChangeArrowheads="1"/>
          </p:cNvSpPr>
          <p:nvPr/>
        </p:nvSpPr>
        <p:spPr bwMode="auto">
          <a:xfrm>
            <a:off x="6729481" y="5810198"/>
            <a:ext cx="4797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7" name="Text Box 8"/>
          <p:cNvSpPr txBox="1">
            <a:spLocks noChangeArrowheads="1"/>
          </p:cNvSpPr>
          <p:nvPr/>
        </p:nvSpPr>
        <p:spPr bwMode="auto">
          <a:xfrm>
            <a:off x="7165841" y="5810198"/>
            <a:ext cx="451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8" name="Text Box 8"/>
          <p:cNvSpPr txBox="1">
            <a:spLocks noChangeArrowheads="1"/>
          </p:cNvSpPr>
          <p:nvPr/>
        </p:nvSpPr>
        <p:spPr bwMode="auto">
          <a:xfrm>
            <a:off x="7570100" y="5810198"/>
            <a:ext cx="593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8"/>
          <p:cNvSpPr txBox="1">
            <a:spLocks noChangeArrowheads="1"/>
          </p:cNvSpPr>
          <p:nvPr/>
        </p:nvSpPr>
        <p:spPr bwMode="auto">
          <a:xfrm>
            <a:off x="8106662" y="5810198"/>
            <a:ext cx="5744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34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1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3175" y="60024"/>
            <a:ext cx="6677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(Alternate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860925" y="571924"/>
            <a:ext cx="4017127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One arrow shot out of sequence</a:t>
            </a:r>
            <a:endParaRPr lang="en-US" sz="2100" dirty="0">
              <a:latin typeface="Arial"/>
              <a:cs typeface="Arial"/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5366114" y="5416989"/>
            <a:ext cx="576262" cy="665325"/>
            <a:chOff x="6500813" y="5108575"/>
            <a:chExt cx="576262" cy="665325"/>
          </a:xfrm>
        </p:grpSpPr>
        <p:sp>
          <p:nvSpPr>
            <p:cNvPr id="89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84" name="TextBox 83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85" name="Group 84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0" name="Oval 11"/>
          <p:cNvSpPr>
            <a:spLocks noChangeArrowheads="1"/>
          </p:cNvSpPr>
          <p:nvPr/>
        </p:nvSpPr>
        <p:spPr bwMode="auto">
          <a:xfrm>
            <a:off x="5335089" y="5767980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96" name="Group 95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97" name="TextBox 96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99" name="Rectangle 98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25</a:t>
            </a:fld>
            <a:endParaRPr lang="en-US"/>
          </a:p>
        </p:txBody>
      </p:sp>
      <p:pic>
        <p:nvPicPr>
          <p:cNvPr id="106" name="Picture 105" descr="OAALogo_Vector_Low_Res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3110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68053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58" grpId="0"/>
      <p:bldP spid="59" grpId="0" animBg="1"/>
      <p:bldP spid="49" grpId="0"/>
      <p:bldP spid="51" grpId="0" build="allAtOnce"/>
      <p:bldP spid="60" grpId="0"/>
      <p:bldP spid="61" grpId="0"/>
      <p:bldP spid="62" grpId="0" build="allAtOnce"/>
      <p:bldP spid="63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1" grpId="0"/>
      <p:bldP spid="68" grpId="0" animBg="1"/>
      <p:bldP spid="8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3625" y="1386500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9400" y="1380150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355" y="2538350"/>
            <a:ext cx="1848295" cy="6604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77" y="2801423"/>
            <a:ext cx="1848295" cy="660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074" y="2859624"/>
            <a:ext cx="1901675" cy="6604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8950" y="2942025"/>
            <a:ext cx="1901675" cy="660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0" y="1827749"/>
            <a:ext cx="1817820" cy="6604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3305" y="2216773"/>
            <a:ext cx="1817820" cy="660400"/>
          </a:xfrm>
          <a:prstGeom prst="rect">
            <a:avLst/>
          </a:prstGeom>
        </p:spPr>
      </p:pic>
      <p:sp>
        <p:nvSpPr>
          <p:cNvPr id="53" name="Text Box 8"/>
          <p:cNvSpPr txBox="1">
            <a:spLocks noChangeArrowheads="1"/>
          </p:cNvSpPr>
          <p:nvPr/>
        </p:nvSpPr>
        <p:spPr bwMode="auto">
          <a:xfrm>
            <a:off x="809626" y="5170488"/>
            <a:ext cx="3441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 9   8   8   M  M    34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882517" y="5577413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or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  N</a:t>
            </a:r>
          </a:p>
        </p:txBody>
      </p:sp>
      <p:sp>
        <p:nvSpPr>
          <p:cNvPr id="58" name="Text Box 69"/>
          <p:cNvSpPr txBox="1">
            <a:spLocks noChangeArrowheads="1"/>
          </p:cNvSpPr>
          <p:nvPr/>
        </p:nvSpPr>
        <p:spPr bwMode="auto">
          <a:xfrm>
            <a:off x="3197092" y="5295900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59" name="Oval 18"/>
          <p:cNvSpPr>
            <a:spLocks noChangeArrowheads="1"/>
          </p:cNvSpPr>
          <p:nvPr/>
        </p:nvSpPr>
        <p:spPr bwMode="auto">
          <a:xfrm>
            <a:off x="829645" y="5661119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1304925" y="94888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1" name="Text Box 20"/>
          <p:cNvSpPr txBox="1">
            <a:spLocks noChangeArrowheads="1"/>
          </p:cNvSpPr>
          <p:nvPr/>
        </p:nvSpPr>
        <p:spPr bwMode="auto">
          <a:xfrm>
            <a:off x="1733962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 Box 21"/>
          <p:cNvSpPr txBox="1">
            <a:spLocks noChangeArrowheads="1"/>
          </p:cNvSpPr>
          <p:nvPr/>
        </p:nvSpPr>
        <p:spPr bwMode="auto">
          <a:xfrm>
            <a:off x="2129662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1" name="Text Box 19"/>
          <p:cNvSpPr txBox="1">
            <a:spLocks noChangeArrowheads="1"/>
          </p:cNvSpPr>
          <p:nvPr/>
        </p:nvSpPr>
        <p:spPr bwMode="auto">
          <a:xfrm>
            <a:off x="2541238" y="94888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20"/>
          <p:cNvSpPr txBox="1">
            <a:spLocks noChangeArrowheads="1"/>
          </p:cNvSpPr>
          <p:nvPr/>
        </p:nvSpPr>
        <p:spPr bwMode="auto">
          <a:xfrm>
            <a:off x="6486719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3" name="Text Box 21"/>
          <p:cNvSpPr txBox="1">
            <a:spLocks noChangeArrowheads="1"/>
          </p:cNvSpPr>
          <p:nvPr/>
        </p:nvSpPr>
        <p:spPr bwMode="auto">
          <a:xfrm>
            <a:off x="6902892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11349" y="530838"/>
            <a:ext cx="1237019" cy="2630410"/>
            <a:chOff x="607025" y="578463"/>
            <a:chExt cx="1237019" cy="2630410"/>
          </a:xfrm>
        </p:grpSpPr>
        <p:sp>
          <p:nvSpPr>
            <p:cNvPr id="65" name="Text Box 43"/>
            <p:cNvSpPr txBox="1">
              <a:spLocks noChangeArrowheads="1"/>
            </p:cNvSpPr>
            <p:nvPr/>
          </p:nvSpPr>
          <p:spPr bwMode="auto">
            <a:xfrm>
              <a:off x="1267782" y="578463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66" name="Group 44"/>
            <p:cNvGrpSpPr>
              <a:grpSpLocks/>
            </p:cNvGrpSpPr>
            <p:nvPr/>
          </p:nvGrpSpPr>
          <p:grpSpPr bwMode="auto">
            <a:xfrm>
              <a:off x="1345344" y="937237"/>
              <a:ext cx="360362" cy="576263"/>
              <a:chOff x="1791" y="1298"/>
              <a:chExt cx="227" cy="363"/>
            </a:xfrm>
          </p:grpSpPr>
          <p:sp>
            <p:nvSpPr>
              <p:cNvPr id="67" name="Line 45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46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oup 56"/>
            <p:cNvGrpSpPr>
              <a:grpSpLocks/>
            </p:cNvGrpSpPr>
            <p:nvPr/>
          </p:nvGrpSpPr>
          <p:grpSpPr bwMode="auto">
            <a:xfrm>
              <a:off x="607025" y="2632610"/>
              <a:ext cx="360362" cy="576263"/>
              <a:chOff x="1791" y="1298"/>
              <a:chExt cx="227" cy="363"/>
            </a:xfrm>
          </p:grpSpPr>
          <p:sp>
            <p:nvSpPr>
              <p:cNvPr id="71" name="Line 57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58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3" name="Text Box 8"/>
          <p:cNvSpPr txBox="1">
            <a:spLocks noChangeArrowheads="1"/>
          </p:cNvSpPr>
          <p:nvPr/>
        </p:nvSpPr>
        <p:spPr bwMode="auto">
          <a:xfrm>
            <a:off x="4798635" y="5804759"/>
            <a:ext cx="5591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5827156" y="5804759"/>
            <a:ext cx="4350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5" name="Text Box 8"/>
          <p:cNvSpPr txBox="1">
            <a:spLocks noChangeArrowheads="1"/>
          </p:cNvSpPr>
          <p:nvPr/>
        </p:nvSpPr>
        <p:spPr bwMode="auto">
          <a:xfrm>
            <a:off x="6281926" y="5804759"/>
            <a:ext cx="4818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6" name="Text Box 8"/>
          <p:cNvSpPr txBox="1">
            <a:spLocks noChangeArrowheads="1"/>
          </p:cNvSpPr>
          <p:nvPr/>
        </p:nvSpPr>
        <p:spPr bwMode="auto">
          <a:xfrm>
            <a:off x="6729480" y="5804759"/>
            <a:ext cx="462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7" name="Text Box 8"/>
          <p:cNvSpPr txBox="1">
            <a:spLocks noChangeArrowheads="1"/>
          </p:cNvSpPr>
          <p:nvPr/>
        </p:nvSpPr>
        <p:spPr bwMode="auto">
          <a:xfrm>
            <a:off x="7154296" y="5804759"/>
            <a:ext cx="4887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8" name="Text Box 8"/>
          <p:cNvSpPr txBox="1">
            <a:spLocks noChangeArrowheads="1"/>
          </p:cNvSpPr>
          <p:nvPr/>
        </p:nvSpPr>
        <p:spPr bwMode="auto">
          <a:xfrm>
            <a:off x="7570100" y="5804759"/>
            <a:ext cx="593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8"/>
          <p:cNvSpPr txBox="1">
            <a:spLocks noChangeArrowheads="1"/>
          </p:cNvSpPr>
          <p:nvPr/>
        </p:nvSpPr>
        <p:spPr bwMode="auto">
          <a:xfrm>
            <a:off x="8106662" y="5804759"/>
            <a:ext cx="5744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34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1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3175" y="60024"/>
            <a:ext cx="6677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(Alternate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860925" y="571924"/>
            <a:ext cx="4017127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One arrow shot out of sequence</a:t>
            </a:r>
            <a:endParaRPr lang="en-US" sz="2100" dirty="0">
              <a:latin typeface="Arial"/>
              <a:cs typeface="Arial"/>
            </a:endParaRPr>
          </a:p>
        </p:txBody>
      </p:sp>
      <p:pic>
        <p:nvPicPr>
          <p:cNvPr id="89" name="Picture 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902" y="2620448"/>
            <a:ext cx="1848295" cy="660400"/>
          </a:xfrm>
          <a:prstGeom prst="rect">
            <a:avLst/>
          </a:prstGeom>
        </p:spPr>
      </p:pic>
      <p:sp>
        <p:nvSpPr>
          <p:cNvPr id="101" name="Text Box 19"/>
          <p:cNvSpPr txBox="1">
            <a:spLocks noChangeArrowheads="1"/>
          </p:cNvSpPr>
          <p:nvPr/>
        </p:nvSpPr>
        <p:spPr bwMode="auto">
          <a:xfrm>
            <a:off x="6107312" y="951138"/>
            <a:ext cx="57846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02" name="Text Box 8"/>
          <p:cNvSpPr txBox="1">
            <a:spLocks noChangeArrowheads="1"/>
          </p:cNvSpPr>
          <p:nvPr/>
        </p:nvSpPr>
        <p:spPr bwMode="auto">
          <a:xfrm>
            <a:off x="5417979" y="5804759"/>
            <a:ext cx="4009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95" name="Group 94"/>
          <p:cNvGrpSpPr/>
          <p:nvPr/>
        </p:nvGrpSpPr>
        <p:grpSpPr>
          <a:xfrm>
            <a:off x="5377659" y="5416989"/>
            <a:ext cx="576262" cy="665325"/>
            <a:chOff x="6500813" y="5108575"/>
            <a:chExt cx="576262" cy="665325"/>
          </a:xfrm>
        </p:grpSpPr>
        <p:sp>
          <p:nvSpPr>
            <p:cNvPr id="96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84" name="TextBox 83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85" name="Group 84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0" name="Oval 11"/>
          <p:cNvSpPr>
            <a:spLocks noChangeArrowheads="1"/>
          </p:cNvSpPr>
          <p:nvPr/>
        </p:nvSpPr>
        <p:spPr bwMode="auto">
          <a:xfrm>
            <a:off x="5335089" y="5767980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94" name="Group 93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98" name="TextBox 97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100" name="Rectangle 99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26</a:t>
            </a:fld>
            <a:endParaRPr lang="en-US"/>
          </a:p>
        </p:txBody>
      </p:sp>
      <p:pic>
        <p:nvPicPr>
          <p:cNvPr id="110" name="Picture 109" descr="OAALogo_Vector_Low_Res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89193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58" grpId="0"/>
      <p:bldP spid="59" grpId="0" animBg="1"/>
      <p:bldP spid="49" grpId="0"/>
      <p:bldP spid="51" grpId="0" build="allAtOnce"/>
      <p:bldP spid="60" grpId="0"/>
      <p:bldP spid="61" grpId="0"/>
      <p:bldP spid="62" grpId="0" build="allAtOnce"/>
      <p:bldP spid="63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1" grpId="0"/>
      <p:bldP spid="68" grpId="0" animBg="1"/>
      <p:bldP spid="101" grpId="0"/>
      <p:bldP spid="102" grpId="0"/>
      <p:bldP spid="8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063625" y="1386500"/>
            <a:ext cx="3600000" cy="3600000"/>
            <a:chOff x="5111250" y="1053125"/>
            <a:chExt cx="3600000" cy="3600000"/>
          </a:xfrm>
        </p:grpSpPr>
        <p:sp>
          <p:nvSpPr>
            <p:cNvPr id="7" name="Rectangle 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25" name="Oval 124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Group 125"/>
          <p:cNvGrpSpPr/>
          <p:nvPr/>
        </p:nvGrpSpPr>
        <p:grpSpPr>
          <a:xfrm>
            <a:off x="469400" y="1380150"/>
            <a:ext cx="3600000" cy="3600000"/>
            <a:chOff x="5111250" y="1053125"/>
            <a:chExt cx="3600000" cy="3600000"/>
          </a:xfrm>
        </p:grpSpPr>
        <p:sp>
          <p:nvSpPr>
            <p:cNvPr id="127" name="Rectangle 126"/>
            <p:cNvSpPr/>
            <p:nvPr/>
          </p:nvSpPr>
          <p:spPr>
            <a:xfrm>
              <a:off x="5111250" y="1053125"/>
              <a:ext cx="3600000" cy="360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28518" y="4358330"/>
              <a:ext cx="235553" cy="245189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5201250" y="1143125"/>
              <a:ext cx="3420000" cy="3420000"/>
              <a:chOff x="3490810" y="4187460"/>
              <a:chExt cx="2160000" cy="2160000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3490810" y="4187460"/>
                <a:ext cx="2160000" cy="216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670810" y="4367460"/>
                <a:ext cx="1800000" cy="1800000"/>
              </a:xfrm>
              <a:prstGeom prst="ellipse">
                <a:avLst/>
              </a:prstGeom>
              <a:solidFill>
                <a:srgbClr val="3366FF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850810" y="4547460"/>
                <a:ext cx="1440000" cy="144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4030810" y="4727460"/>
                <a:ext cx="1080000" cy="10800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4210810" y="4907460"/>
                <a:ext cx="720000" cy="72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4390810" y="508746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480810" y="517746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4534810" y="5231460"/>
                <a:ext cx="72000" cy="72000"/>
                <a:chOff x="5498524" y="3265689"/>
                <a:chExt cx="72000" cy="72000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5498524" y="3301688"/>
                  <a:ext cx="72000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355" y="2538350"/>
            <a:ext cx="1848295" cy="6604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252" y="2849048"/>
            <a:ext cx="1848295" cy="660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449" y="2192874"/>
            <a:ext cx="1901675" cy="6604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3075" y="2656275"/>
            <a:ext cx="1901675" cy="660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255" y="3208874"/>
            <a:ext cx="1817820" cy="6604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5430" y="2216773"/>
            <a:ext cx="1817820" cy="660400"/>
          </a:xfrm>
          <a:prstGeom prst="rect">
            <a:avLst/>
          </a:prstGeom>
        </p:spPr>
      </p:pic>
      <p:sp>
        <p:nvSpPr>
          <p:cNvPr id="53" name="Text Box 8"/>
          <p:cNvSpPr txBox="1">
            <a:spLocks noChangeArrowheads="1"/>
          </p:cNvSpPr>
          <p:nvPr/>
        </p:nvSpPr>
        <p:spPr bwMode="auto">
          <a:xfrm>
            <a:off x="793750" y="5170488"/>
            <a:ext cx="35066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 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 9   8   8   M  M    34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882517" y="5577413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</a:t>
            </a: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or</a:t>
            </a: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  N</a:t>
            </a:r>
          </a:p>
        </p:txBody>
      </p:sp>
      <p:sp>
        <p:nvSpPr>
          <p:cNvPr id="58" name="Text Box 69"/>
          <p:cNvSpPr txBox="1">
            <a:spLocks noChangeArrowheads="1"/>
          </p:cNvSpPr>
          <p:nvPr/>
        </p:nvSpPr>
        <p:spPr bwMode="auto">
          <a:xfrm>
            <a:off x="3197092" y="5295900"/>
            <a:ext cx="93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80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59" name="Oval 18"/>
          <p:cNvSpPr>
            <a:spLocks noChangeArrowheads="1"/>
          </p:cNvSpPr>
          <p:nvPr/>
        </p:nvSpPr>
        <p:spPr bwMode="auto">
          <a:xfrm>
            <a:off x="2335431" y="5661119"/>
            <a:ext cx="720000" cy="720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1304925" y="94888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51" name="Text Box 20"/>
          <p:cNvSpPr txBox="1">
            <a:spLocks noChangeArrowheads="1"/>
          </p:cNvSpPr>
          <p:nvPr/>
        </p:nvSpPr>
        <p:spPr bwMode="auto">
          <a:xfrm>
            <a:off x="1733962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0" name="Text Box 21"/>
          <p:cNvSpPr txBox="1">
            <a:spLocks noChangeArrowheads="1"/>
          </p:cNvSpPr>
          <p:nvPr/>
        </p:nvSpPr>
        <p:spPr bwMode="auto">
          <a:xfrm>
            <a:off x="2129662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1" name="Text Box 19"/>
          <p:cNvSpPr txBox="1">
            <a:spLocks noChangeArrowheads="1"/>
          </p:cNvSpPr>
          <p:nvPr/>
        </p:nvSpPr>
        <p:spPr bwMode="auto">
          <a:xfrm>
            <a:off x="2541238" y="94888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2" name="Text Box 20"/>
          <p:cNvSpPr txBox="1">
            <a:spLocks noChangeArrowheads="1"/>
          </p:cNvSpPr>
          <p:nvPr/>
        </p:nvSpPr>
        <p:spPr bwMode="auto">
          <a:xfrm>
            <a:off x="6405080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63" name="Text Box 21"/>
          <p:cNvSpPr txBox="1">
            <a:spLocks noChangeArrowheads="1"/>
          </p:cNvSpPr>
          <p:nvPr/>
        </p:nvSpPr>
        <p:spPr bwMode="auto">
          <a:xfrm>
            <a:off x="6657975" y="9488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- 8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43525" y="530838"/>
            <a:ext cx="1400306" cy="2630410"/>
            <a:chOff x="607025" y="578463"/>
            <a:chExt cx="1400306" cy="2630410"/>
          </a:xfrm>
        </p:grpSpPr>
        <p:sp>
          <p:nvSpPr>
            <p:cNvPr id="65" name="Text Box 43"/>
            <p:cNvSpPr txBox="1">
              <a:spLocks noChangeArrowheads="1"/>
            </p:cNvSpPr>
            <p:nvPr/>
          </p:nvSpPr>
          <p:spPr bwMode="auto">
            <a:xfrm>
              <a:off x="1431069" y="578463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66" name="Group 44"/>
            <p:cNvGrpSpPr>
              <a:grpSpLocks/>
            </p:cNvGrpSpPr>
            <p:nvPr/>
          </p:nvGrpSpPr>
          <p:grpSpPr bwMode="auto">
            <a:xfrm>
              <a:off x="1535844" y="937237"/>
              <a:ext cx="360362" cy="576263"/>
              <a:chOff x="1911" y="1298"/>
              <a:chExt cx="227" cy="363"/>
            </a:xfrm>
          </p:grpSpPr>
          <p:sp>
            <p:nvSpPr>
              <p:cNvPr id="67" name="Line 45"/>
              <p:cNvSpPr>
                <a:spLocks noChangeShapeType="1"/>
              </p:cNvSpPr>
              <p:nvPr/>
            </p:nvSpPr>
            <p:spPr bwMode="auto">
              <a:xfrm>
                <a:off x="191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46"/>
              <p:cNvSpPr>
                <a:spLocks noChangeShapeType="1"/>
              </p:cNvSpPr>
              <p:nvPr/>
            </p:nvSpPr>
            <p:spPr bwMode="auto">
              <a:xfrm flipH="1">
                <a:off x="191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oup 56"/>
            <p:cNvGrpSpPr>
              <a:grpSpLocks/>
            </p:cNvGrpSpPr>
            <p:nvPr/>
          </p:nvGrpSpPr>
          <p:grpSpPr bwMode="auto">
            <a:xfrm>
              <a:off x="607025" y="2632610"/>
              <a:ext cx="360362" cy="576263"/>
              <a:chOff x="1791" y="1298"/>
              <a:chExt cx="227" cy="363"/>
            </a:xfrm>
          </p:grpSpPr>
          <p:sp>
            <p:nvSpPr>
              <p:cNvPr id="71" name="Line 57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58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762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3" name="Text Box 8"/>
          <p:cNvSpPr txBox="1">
            <a:spLocks noChangeArrowheads="1"/>
          </p:cNvSpPr>
          <p:nvPr/>
        </p:nvSpPr>
        <p:spPr bwMode="auto">
          <a:xfrm>
            <a:off x="5395672" y="5810198"/>
            <a:ext cx="5046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5850246" y="5810198"/>
            <a:ext cx="4350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5" name="Text Box 8"/>
          <p:cNvSpPr txBox="1">
            <a:spLocks noChangeArrowheads="1"/>
          </p:cNvSpPr>
          <p:nvPr/>
        </p:nvSpPr>
        <p:spPr bwMode="auto">
          <a:xfrm>
            <a:off x="6281925" y="5810198"/>
            <a:ext cx="4002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6" name="Text Box 8"/>
          <p:cNvSpPr txBox="1">
            <a:spLocks noChangeArrowheads="1"/>
          </p:cNvSpPr>
          <p:nvPr/>
        </p:nvSpPr>
        <p:spPr bwMode="auto">
          <a:xfrm>
            <a:off x="6729481" y="5810198"/>
            <a:ext cx="4797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7" name="Text Box 8"/>
          <p:cNvSpPr txBox="1">
            <a:spLocks noChangeArrowheads="1"/>
          </p:cNvSpPr>
          <p:nvPr/>
        </p:nvSpPr>
        <p:spPr bwMode="auto">
          <a:xfrm>
            <a:off x="7165841" y="5810198"/>
            <a:ext cx="451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8" name="Text Box 8"/>
          <p:cNvSpPr txBox="1">
            <a:spLocks noChangeArrowheads="1"/>
          </p:cNvSpPr>
          <p:nvPr/>
        </p:nvSpPr>
        <p:spPr bwMode="auto">
          <a:xfrm>
            <a:off x="7570100" y="5810198"/>
            <a:ext cx="593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8"/>
          <p:cNvSpPr txBox="1">
            <a:spLocks noChangeArrowheads="1"/>
          </p:cNvSpPr>
          <p:nvPr/>
        </p:nvSpPr>
        <p:spPr bwMode="auto">
          <a:xfrm>
            <a:off x="8106662" y="5810198"/>
            <a:ext cx="5744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25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1" name="Text Box 10"/>
          <p:cNvSpPr txBox="1">
            <a:spLocks noChangeArrowheads="1"/>
          </p:cNvSpPr>
          <p:nvPr/>
        </p:nvSpPr>
        <p:spPr bwMode="auto">
          <a:xfrm>
            <a:off x="5787716" y="4924166"/>
            <a:ext cx="20638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0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3175" y="60024"/>
            <a:ext cx="6677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OUTDOOR SCORING </a:t>
            </a:r>
            <a:r>
              <a:rPr lang="en-US" sz="2000" b="1" dirty="0" smtClean="0">
                <a:solidFill>
                  <a:srgbClr val="FFFFFF"/>
                </a:solidFill>
                <a:latin typeface="Arial"/>
                <a:cs typeface="Arial"/>
              </a:rPr>
              <a:t>(Alternate Shooting)</a:t>
            </a:r>
            <a:endParaRPr lang="en-U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860925" y="556049"/>
            <a:ext cx="4017127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One arrow shot out of sequence</a:t>
            </a:r>
            <a:endParaRPr lang="en-US" sz="2100" dirty="0">
              <a:latin typeface="Arial"/>
              <a:cs typeface="Arial"/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5366114" y="5416989"/>
            <a:ext cx="576262" cy="665325"/>
            <a:chOff x="6500813" y="5108575"/>
            <a:chExt cx="576262" cy="665325"/>
          </a:xfrm>
        </p:grpSpPr>
        <p:sp>
          <p:nvSpPr>
            <p:cNvPr id="89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5358218" y="5584649"/>
            <a:ext cx="3323968" cy="681164"/>
            <a:chOff x="5462123" y="5584649"/>
            <a:chExt cx="3323968" cy="681164"/>
          </a:xfrm>
        </p:grpSpPr>
        <p:sp>
          <p:nvSpPr>
            <p:cNvPr id="84" name="TextBox 83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85" name="Group 84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0" name="Oval 11"/>
          <p:cNvSpPr>
            <a:spLocks noChangeArrowheads="1"/>
          </p:cNvSpPr>
          <p:nvPr/>
        </p:nvSpPr>
        <p:spPr bwMode="auto">
          <a:xfrm>
            <a:off x="5335089" y="5767980"/>
            <a:ext cx="26964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96" name="TextBox 95"/>
          <p:cNvSpPr txBox="1"/>
          <p:nvPr/>
        </p:nvSpPr>
        <p:spPr>
          <a:xfrm>
            <a:off x="2915381" y="556049"/>
            <a:ext cx="5968104" cy="41549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One arrow shot out of time, one out of sequence</a:t>
            </a:r>
            <a:endParaRPr lang="en-US" sz="2100" dirty="0">
              <a:latin typeface="Arial"/>
              <a:cs typeface="Arial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5804264" y="5426514"/>
            <a:ext cx="576262" cy="665325"/>
            <a:chOff x="6500813" y="5108575"/>
            <a:chExt cx="576262" cy="665325"/>
          </a:xfrm>
        </p:grpSpPr>
        <p:sp>
          <p:nvSpPr>
            <p:cNvPr id="98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732243" y="4943299"/>
            <a:ext cx="3323968" cy="681164"/>
            <a:chOff x="5462123" y="5584649"/>
            <a:chExt cx="3323968" cy="681164"/>
          </a:xfrm>
        </p:grpSpPr>
        <p:sp>
          <p:nvSpPr>
            <p:cNvPr id="101" name="TextBox 100"/>
            <p:cNvSpPr txBox="1"/>
            <p:nvPr/>
          </p:nvSpPr>
          <p:spPr>
            <a:xfrm>
              <a:off x="8184478" y="5584649"/>
              <a:ext cx="508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102" name="Group 101"/>
            <p:cNvGrpSpPr/>
            <p:nvPr/>
          </p:nvGrpSpPr>
          <p:grpSpPr>
            <a:xfrm>
              <a:off x="5462123" y="5833813"/>
              <a:ext cx="3323968" cy="432000"/>
              <a:chOff x="5462123" y="5833813"/>
              <a:chExt cx="3323968" cy="432000"/>
            </a:xfrm>
          </p:grpSpPr>
          <p:sp>
            <p:nvSpPr>
              <p:cNvPr id="103" name="Rectangle 102"/>
              <p:cNvSpPr/>
              <p:nvPr/>
            </p:nvSpPr>
            <p:spPr>
              <a:xfrm>
                <a:off x="6783964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722408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766603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8107984" y="5833813"/>
                <a:ext cx="678107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6341011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5895708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5462123" y="5833813"/>
                <a:ext cx="438492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27</a:t>
            </a:fld>
            <a:endParaRPr lang="en-US"/>
          </a:p>
        </p:txBody>
      </p:sp>
      <p:pic>
        <p:nvPicPr>
          <p:cNvPr id="111" name="Picture 110" descr="OAALogo_Vector_Low_Res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4770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 Horn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58" grpId="0"/>
      <p:bldP spid="59" grpId="0" animBg="1"/>
      <p:bldP spid="49" grpId="0"/>
      <p:bldP spid="51" grpId="0" build="allAtOnce"/>
      <p:bldP spid="60" grpId="0"/>
      <p:bldP spid="61" grpId="0"/>
      <p:bldP spid="62" grpId="0" build="allAtOnce"/>
      <p:bldP spid="63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1" grpId="0"/>
      <p:bldP spid="68" grpId="0" animBg="1"/>
      <p:bldP spid="80" grpId="0" animBg="1"/>
      <p:bldP spid="96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45260"/>
            <a:ext cx="9144000" cy="720000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44854" y="2087563"/>
            <a:ext cx="7687945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800" b="1" dirty="0" smtClean="0">
                <a:solidFill>
                  <a:srgbClr val="FFFFFF"/>
                </a:solidFill>
                <a:cs typeface="Arial"/>
              </a:rPr>
              <a:t>Assign value to each arrow.</a:t>
            </a:r>
          </a:p>
          <a:p>
            <a:pPr marL="457200" indent="-457200">
              <a:buAutoNum type="arabicPeriod"/>
            </a:pPr>
            <a:endParaRPr lang="en-US" sz="2800" b="1" dirty="0" smtClean="0">
              <a:solidFill>
                <a:srgbClr val="FFFFFF"/>
              </a:solidFill>
              <a:cs typeface="Arial"/>
            </a:endParaRPr>
          </a:p>
          <a:p>
            <a:pPr marL="457200" indent="-457200">
              <a:buAutoNum type="arabicPeriod"/>
            </a:pPr>
            <a:r>
              <a:rPr lang="en-US" sz="2800" b="1" dirty="0" smtClean="0">
                <a:solidFill>
                  <a:srgbClr val="FFFFFF"/>
                </a:solidFill>
                <a:cs typeface="Arial"/>
              </a:rPr>
              <a:t>Order all arrow values from high to low and take 3 lowest values.</a:t>
            </a:r>
          </a:p>
          <a:p>
            <a:pPr marL="457200" indent="-457200">
              <a:buAutoNum type="arabicPeriod"/>
            </a:pPr>
            <a:endParaRPr lang="en-US" sz="2800" b="1" dirty="0" smtClean="0">
              <a:solidFill>
                <a:srgbClr val="FFFFFF"/>
              </a:solidFill>
              <a:cs typeface="Arial"/>
            </a:endParaRPr>
          </a:p>
          <a:p>
            <a:pPr marL="457200" indent="-457200">
              <a:buAutoNum type="arabicPeriod"/>
            </a:pPr>
            <a:r>
              <a:rPr lang="en-US" sz="2800" b="1" dirty="0" smtClean="0">
                <a:solidFill>
                  <a:srgbClr val="FFFFFF"/>
                </a:solidFill>
                <a:cs typeface="Arial"/>
              </a:rPr>
              <a:t>Assess penalties for shooting of time on the 3 lowest values </a:t>
            </a:r>
            <a:r>
              <a:rPr lang="en-US" sz="2800" b="1" i="1" dirty="0" smtClean="0">
                <a:solidFill>
                  <a:srgbClr val="FFFFFF"/>
                </a:solidFill>
                <a:cs typeface="Arial"/>
              </a:rPr>
              <a:t>(or out of sequence in alternating match)</a:t>
            </a:r>
            <a:r>
              <a:rPr lang="en-US" sz="2800" b="1" dirty="0" smtClean="0">
                <a:solidFill>
                  <a:srgbClr val="FFFFFF"/>
                </a:solidFill>
                <a:cs typeface="Arial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60750" y="904875"/>
            <a:ext cx="2215470" cy="70788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+mj-lt"/>
                <a:cs typeface="Arial"/>
              </a:rPr>
              <a:t>Summary</a:t>
            </a:r>
            <a:endParaRPr lang="en-US" sz="4000" b="1" dirty="0">
              <a:solidFill>
                <a:srgbClr val="FFFF00"/>
              </a:solidFill>
              <a:latin typeface="+mj-lt"/>
              <a:cs typeface="Arial"/>
            </a:endParaRPr>
          </a:p>
        </p:txBody>
      </p:sp>
      <p:pic>
        <p:nvPicPr>
          <p:cNvPr id="11" name="Picture 10" descr="OAALogo_Vector_Low_Re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35684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66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66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3669313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Oval 27"/>
              <p:cNvSpPr/>
              <p:nvPr/>
            </p:nvSpPr>
            <p:spPr>
              <a:xfrm>
                <a:off x="4487180" y="314841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674605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Oval 49"/>
              <p:cNvSpPr/>
              <p:nvPr/>
            </p:nvSpPr>
            <p:spPr>
              <a:xfrm>
                <a:off x="4496705" y="514390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673499" y="342925"/>
              <a:ext cx="1800000" cy="1800000"/>
              <a:chOff x="3680355" y="342925"/>
              <a:chExt cx="1800000" cy="180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3680355" y="342925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1" name="Oval 60"/>
              <p:cNvSpPr/>
              <p:nvPr/>
            </p:nvSpPr>
            <p:spPr>
              <a:xfrm>
                <a:off x="4490355" y="115292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533313" y="3202413"/>
              <a:ext cx="72000" cy="72000"/>
              <a:chOff x="5498524" y="3265689"/>
              <a:chExt cx="72000" cy="72000"/>
            </a:xfrm>
          </p:grpSpPr>
          <p:cxnSp>
            <p:nvCxnSpPr>
              <p:cNvPr id="3" name="Straight Connector 2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4538605" y="5197900"/>
              <a:ext cx="72000" cy="72000"/>
              <a:chOff x="5498524" y="3265689"/>
              <a:chExt cx="72000" cy="720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>
              <a:off x="4537499" y="1206925"/>
              <a:ext cx="72000" cy="72000"/>
              <a:chOff x="5498524" y="3265689"/>
              <a:chExt cx="72000" cy="720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9" name="Picture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192725"/>
            <a:ext cx="1848295" cy="66040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052" y="2368213"/>
            <a:ext cx="1848295" cy="66040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7852" y="2698413"/>
            <a:ext cx="1848295" cy="660400"/>
          </a:xfrm>
          <a:prstGeom prst="rect">
            <a:avLst/>
          </a:prstGeom>
        </p:spPr>
      </p:pic>
      <p:sp>
        <p:nvSpPr>
          <p:cNvPr id="69" name="Text Box 5"/>
          <p:cNvSpPr txBox="1">
            <a:spLocks noChangeArrowheads="1"/>
          </p:cNvSpPr>
          <p:nvPr/>
        </p:nvSpPr>
        <p:spPr bwMode="auto">
          <a:xfrm>
            <a:off x="6516688" y="2397125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9  </a:t>
            </a:r>
            <a:r>
              <a:rPr lang="hr-HR" dirty="0" smtClean="0">
                <a:solidFill>
                  <a:schemeClr val="bg1"/>
                </a:solidFill>
              </a:rPr>
              <a:t> 8   7    24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1" name="Text Box 7"/>
          <p:cNvSpPr txBox="1">
            <a:spLocks noChangeArrowheads="1"/>
          </p:cNvSpPr>
          <p:nvPr/>
        </p:nvSpPr>
        <p:spPr bwMode="auto">
          <a:xfrm>
            <a:off x="6673850" y="1868488"/>
            <a:ext cx="1441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b="1" dirty="0">
                <a:solidFill>
                  <a:schemeClr val="bg1"/>
                </a:solidFill>
              </a:rPr>
              <a:t>Result =</a:t>
            </a:r>
          </a:p>
        </p:txBody>
      </p:sp>
      <p:sp>
        <p:nvSpPr>
          <p:cNvPr id="72" name="Text Box 6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3" name="Text Box 32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6238800" y="4437063"/>
            <a:ext cx="2592387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76" name="Text Box 23"/>
          <p:cNvSpPr txBox="1">
            <a:spLocks noChangeArrowheads="1"/>
          </p:cNvSpPr>
          <p:nvPr/>
        </p:nvSpPr>
        <p:spPr bwMode="auto">
          <a:xfrm>
            <a:off x="6520498" y="5507038"/>
            <a:ext cx="38639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7" name="Text Box 24"/>
          <p:cNvSpPr txBox="1">
            <a:spLocks noChangeArrowheads="1"/>
          </p:cNvSpPr>
          <p:nvPr/>
        </p:nvSpPr>
        <p:spPr bwMode="auto">
          <a:xfrm>
            <a:off x="6964998" y="5507038"/>
            <a:ext cx="46005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7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7366318" y="5516563"/>
            <a:ext cx="3893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30"/>
          <p:cNvSpPr txBox="1">
            <a:spLocks noChangeArrowheads="1"/>
          </p:cNvSpPr>
          <p:nvPr/>
        </p:nvSpPr>
        <p:spPr bwMode="auto">
          <a:xfrm>
            <a:off x="7833043" y="5516563"/>
            <a:ext cx="636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15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0" name="Text Box 10"/>
          <p:cNvSpPr txBox="1">
            <a:spLocks noChangeArrowheads="1"/>
          </p:cNvSpPr>
          <p:nvPr/>
        </p:nvSpPr>
        <p:spPr bwMode="auto">
          <a:xfrm>
            <a:off x="1068388" y="10112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1" name="Text Box 11"/>
          <p:cNvSpPr txBox="1">
            <a:spLocks noChangeArrowheads="1"/>
          </p:cNvSpPr>
          <p:nvPr/>
        </p:nvSpPr>
        <p:spPr bwMode="auto">
          <a:xfrm>
            <a:off x="1057275" y="29892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r>
              <a:rPr lang="hr-HR" dirty="0">
                <a:solidFill>
                  <a:schemeClr val="bg1"/>
                </a:solidFill>
              </a:rPr>
              <a:t>,</a:t>
            </a:r>
          </a:p>
        </p:txBody>
      </p:sp>
      <p:sp>
        <p:nvSpPr>
          <p:cNvPr id="82" name="Text Box 12"/>
          <p:cNvSpPr txBox="1">
            <a:spLocks noChangeArrowheads="1"/>
          </p:cNvSpPr>
          <p:nvPr/>
        </p:nvSpPr>
        <p:spPr bwMode="auto">
          <a:xfrm>
            <a:off x="1539875" y="29892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83" name="Text Box 26"/>
          <p:cNvSpPr txBox="1">
            <a:spLocks noChangeArrowheads="1"/>
          </p:cNvSpPr>
          <p:nvPr/>
        </p:nvSpPr>
        <p:spPr bwMode="auto">
          <a:xfrm>
            <a:off x="1030720" y="2500313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M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84" name="Group 27"/>
          <p:cNvGrpSpPr>
            <a:grpSpLocks/>
          </p:cNvGrpSpPr>
          <p:nvPr/>
        </p:nvGrpSpPr>
        <p:grpSpPr bwMode="auto">
          <a:xfrm>
            <a:off x="1190625" y="2947988"/>
            <a:ext cx="360363" cy="576262"/>
            <a:chOff x="1791" y="1298"/>
            <a:chExt cx="227" cy="363"/>
          </a:xfrm>
        </p:grpSpPr>
        <p:sp>
          <p:nvSpPr>
            <p:cNvPr id="85" name="Line 28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29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7" name="Group 19"/>
          <p:cNvGrpSpPr>
            <a:grpSpLocks/>
          </p:cNvGrpSpPr>
          <p:nvPr/>
        </p:nvGrpSpPr>
        <p:grpSpPr bwMode="auto">
          <a:xfrm>
            <a:off x="2700338" y="2708275"/>
            <a:ext cx="360362" cy="576263"/>
            <a:chOff x="1791" y="1298"/>
            <a:chExt cx="227" cy="363"/>
          </a:xfrm>
        </p:grpSpPr>
        <p:sp>
          <p:nvSpPr>
            <p:cNvPr id="88" name="Line 20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21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0" name="Oval 31"/>
          <p:cNvSpPr>
            <a:spLocks noChangeArrowheads="1"/>
          </p:cNvSpPr>
          <p:nvPr/>
        </p:nvSpPr>
        <p:spPr bwMode="auto">
          <a:xfrm>
            <a:off x="7388225" y="2955925"/>
            <a:ext cx="935038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2</a:t>
            </a:fld>
            <a:endParaRPr lang="en-US"/>
          </a:p>
        </p:txBody>
      </p:sp>
      <p:grpSp>
        <p:nvGrpSpPr>
          <p:cNvPr id="91" name="Group 90"/>
          <p:cNvGrpSpPr/>
          <p:nvPr/>
        </p:nvGrpSpPr>
        <p:grpSpPr>
          <a:xfrm>
            <a:off x="6484688" y="5296024"/>
            <a:ext cx="1949221" cy="681164"/>
            <a:chOff x="6659313" y="5306184"/>
            <a:chExt cx="1949221" cy="681164"/>
          </a:xfrm>
        </p:grpSpPr>
        <p:grpSp>
          <p:nvGrpSpPr>
            <p:cNvPr id="92" name="Group 91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94" name="Rectangle 93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3" name="TextBox 92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75" name="Oval 22"/>
          <p:cNvSpPr>
            <a:spLocks noChangeArrowheads="1"/>
          </p:cNvSpPr>
          <p:nvPr/>
        </p:nvSpPr>
        <p:spPr bwMode="auto">
          <a:xfrm>
            <a:off x="6463348" y="5459413"/>
            <a:ext cx="13608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98" name="Group 97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99" name="Group 98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101" name="Rectangle 100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5" name="Date Placeholder 2"/>
          <p:cNvSpPr>
            <a:spLocks noGrp="1"/>
          </p:cNvSpPr>
          <p:nvPr>
            <p:ph type="dt" sz="half" idx="10"/>
          </p:nvPr>
        </p:nvSpPr>
        <p:spPr>
          <a:xfrm>
            <a:off x="3984625" y="6306989"/>
            <a:ext cx="5035550" cy="365125"/>
          </a:xfrm>
        </p:spPr>
        <p:txBody>
          <a:bodyPr/>
          <a:lstStyle/>
          <a:p>
            <a:r>
              <a:rPr lang="en-CA" dirty="0" smtClean="0"/>
              <a:t>OAA</a:t>
            </a:r>
            <a:r>
              <a:rPr lang="en-CA" dirty="0" smtClean="0"/>
              <a:t>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pic>
        <p:nvPicPr>
          <p:cNvPr id="108" name="Picture 107" descr="OAALogo_Vector_Low_Res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51903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1" grpId="0"/>
      <p:bldP spid="72" grpId="0"/>
      <p:bldP spid="73" grpId="0"/>
      <p:bldP spid="74" grpId="0"/>
      <p:bldP spid="76" grpId="0"/>
      <p:bldP spid="77" grpId="0"/>
      <p:bldP spid="78" grpId="0"/>
      <p:bldP spid="79" grpId="0"/>
      <p:bldP spid="80" grpId="0"/>
      <p:bldP spid="81" grpId="0" build="allAtOnce"/>
      <p:bldP spid="82" grpId="0"/>
      <p:bldP spid="83" grpId="0"/>
      <p:bldP spid="90" grpId="0" animBg="1"/>
      <p:bldP spid="7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3674906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Oval 26"/>
              <p:cNvSpPr/>
              <p:nvPr/>
            </p:nvSpPr>
            <p:spPr>
              <a:xfrm>
                <a:off x="4397180" y="3058413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673761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9" name="Oval 48"/>
              <p:cNvSpPr/>
              <p:nvPr/>
            </p:nvSpPr>
            <p:spPr>
              <a:xfrm>
                <a:off x="4406705" y="505390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3675066" y="342925"/>
              <a:ext cx="1800000" cy="1800000"/>
              <a:chOff x="4414220" y="669222"/>
              <a:chExt cx="1440000" cy="144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4414220" y="669222"/>
                <a:ext cx="1440000" cy="144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0" name="Oval 59"/>
              <p:cNvSpPr/>
              <p:nvPr/>
            </p:nvSpPr>
            <p:spPr>
              <a:xfrm>
                <a:off x="4990220" y="1245222"/>
                <a:ext cx="288000" cy="288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4538906" y="3202413"/>
              <a:ext cx="72000" cy="72000"/>
              <a:chOff x="5498524" y="3265689"/>
              <a:chExt cx="72000" cy="72000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539066" y="1206925"/>
              <a:ext cx="72000" cy="72000"/>
              <a:chOff x="5498524" y="3265689"/>
              <a:chExt cx="72000" cy="72000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4537761" y="5197900"/>
              <a:ext cx="72000" cy="72000"/>
              <a:chOff x="5498524" y="3265689"/>
              <a:chExt cx="72000" cy="720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805" y="601850"/>
            <a:ext cx="1892969" cy="59690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5205" y="2691000"/>
            <a:ext cx="1892969" cy="59690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230" y="3510150"/>
            <a:ext cx="1892969" cy="596900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630" y="4662675"/>
            <a:ext cx="1892969" cy="5969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427787" y="1852613"/>
            <a:ext cx="2153781" cy="1006177"/>
            <a:chOff x="6507162" y="1852613"/>
            <a:chExt cx="2153781" cy="1006177"/>
          </a:xfrm>
        </p:grpSpPr>
        <p:sp>
          <p:nvSpPr>
            <p:cNvPr id="50" name="Text Box 5"/>
            <p:cNvSpPr txBox="1">
              <a:spLocks noChangeArrowheads="1"/>
            </p:cNvSpPr>
            <p:nvPr/>
          </p:nvSpPr>
          <p:spPr bwMode="auto">
            <a:xfrm>
              <a:off x="6507162" y="2397125"/>
              <a:ext cx="215378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10 </a:t>
              </a:r>
              <a:r>
                <a:rPr lang="hr-HR" dirty="0" smtClean="0">
                  <a:solidFill>
                    <a:schemeClr val="bg1"/>
                  </a:solidFill>
                </a:rPr>
                <a:t>10  M   20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sp>
          <p:nvSpPr>
            <p:cNvPr id="59" name="Text Box 7"/>
            <p:cNvSpPr txBox="1">
              <a:spLocks noChangeArrowheads="1"/>
            </p:cNvSpPr>
            <p:nvPr/>
          </p:nvSpPr>
          <p:spPr bwMode="auto">
            <a:xfrm>
              <a:off x="6705600" y="1852613"/>
              <a:ext cx="1441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b="1" dirty="0">
                  <a:solidFill>
                    <a:schemeClr val="bg1"/>
                  </a:solidFill>
                </a:rPr>
                <a:t>Result =</a:t>
              </a:r>
            </a:p>
          </p:txBody>
        </p:sp>
      </p:grpSp>
      <p:sp>
        <p:nvSpPr>
          <p:cNvPr id="72" name="Text Box 29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3" name="Text Box 31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4" name="Oval 30"/>
          <p:cNvSpPr>
            <a:spLocks noChangeArrowheads="1"/>
          </p:cNvSpPr>
          <p:nvPr/>
        </p:nvSpPr>
        <p:spPr bwMode="auto">
          <a:xfrm>
            <a:off x="5780261" y="2981325"/>
            <a:ext cx="935037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5" name="Text Box 9"/>
          <p:cNvSpPr txBox="1">
            <a:spLocks noChangeArrowheads="1"/>
          </p:cNvSpPr>
          <p:nvPr/>
        </p:nvSpPr>
        <p:spPr bwMode="auto">
          <a:xfrm>
            <a:off x="1067594" y="10112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76" name="Text Box 10"/>
          <p:cNvSpPr txBox="1">
            <a:spLocks noChangeArrowheads="1"/>
          </p:cNvSpPr>
          <p:nvPr/>
        </p:nvSpPr>
        <p:spPr bwMode="auto">
          <a:xfrm>
            <a:off x="1064780" y="29892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77" name="Text Box 11"/>
          <p:cNvSpPr txBox="1">
            <a:spLocks noChangeArrowheads="1"/>
          </p:cNvSpPr>
          <p:nvPr/>
        </p:nvSpPr>
        <p:spPr bwMode="auto">
          <a:xfrm>
            <a:off x="1060450" y="498951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78" name="Text Box 22"/>
          <p:cNvSpPr txBox="1">
            <a:spLocks noChangeArrowheads="1"/>
          </p:cNvSpPr>
          <p:nvPr/>
        </p:nvSpPr>
        <p:spPr bwMode="auto">
          <a:xfrm>
            <a:off x="2189088" y="3514080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79" name="Text Box 8"/>
          <p:cNvSpPr txBox="1">
            <a:spLocks noChangeArrowheads="1"/>
          </p:cNvSpPr>
          <p:nvPr/>
        </p:nvSpPr>
        <p:spPr bwMode="auto">
          <a:xfrm>
            <a:off x="6238800" y="4437063"/>
            <a:ext cx="24479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81" name="Text Box 20"/>
          <p:cNvSpPr txBox="1">
            <a:spLocks noChangeArrowheads="1"/>
          </p:cNvSpPr>
          <p:nvPr/>
        </p:nvSpPr>
        <p:spPr bwMode="auto">
          <a:xfrm>
            <a:off x="6423343" y="5507038"/>
            <a:ext cx="57499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2" name="Text Box 21"/>
          <p:cNvSpPr txBox="1">
            <a:spLocks noChangeArrowheads="1"/>
          </p:cNvSpPr>
          <p:nvPr/>
        </p:nvSpPr>
        <p:spPr bwMode="auto">
          <a:xfrm>
            <a:off x="6868478" y="5507038"/>
            <a:ext cx="6240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3" name="Text Box 22"/>
          <p:cNvSpPr txBox="1">
            <a:spLocks noChangeArrowheads="1"/>
          </p:cNvSpPr>
          <p:nvPr/>
        </p:nvSpPr>
        <p:spPr bwMode="auto">
          <a:xfrm>
            <a:off x="7360603" y="5502573"/>
            <a:ext cx="4346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4" name="Text Box 23"/>
          <p:cNvSpPr txBox="1">
            <a:spLocks noChangeArrowheads="1"/>
          </p:cNvSpPr>
          <p:nvPr/>
        </p:nvSpPr>
        <p:spPr bwMode="auto">
          <a:xfrm>
            <a:off x="7856221" y="5502573"/>
            <a:ext cx="522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20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5" name="Text Box 20"/>
          <p:cNvSpPr txBox="1">
            <a:spLocks noChangeArrowheads="1"/>
          </p:cNvSpPr>
          <p:nvPr/>
        </p:nvSpPr>
        <p:spPr bwMode="auto">
          <a:xfrm>
            <a:off x="5972707" y="5507038"/>
            <a:ext cx="59414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6484688" y="5296024"/>
            <a:ext cx="1949221" cy="681164"/>
            <a:chOff x="6659313" y="5306184"/>
            <a:chExt cx="1949221" cy="681164"/>
          </a:xfrm>
        </p:grpSpPr>
        <p:grpSp>
          <p:nvGrpSpPr>
            <p:cNvPr id="87" name="Group 86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89" name="Rectangle 88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0" name="Oval 19"/>
          <p:cNvSpPr>
            <a:spLocks noChangeArrowheads="1"/>
          </p:cNvSpPr>
          <p:nvPr/>
        </p:nvSpPr>
        <p:spPr bwMode="auto">
          <a:xfrm>
            <a:off x="6455092" y="5459413"/>
            <a:ext cx="136080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93" name="Group 92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94" name="Group 93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TextBox 94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3</a:t>
            </a:fld>
            <a:endParaRPr lang="en-US"/>
          </a:p>
        </p:txBody>
      </p:sp>
      <p:sp>
        <p:nvSpPr>
          <p:cNvPr id="100" name="Date Placeholder 2"/>
          <p:cNvSpPr>
            <a:spLocks noGrp="1"/>
          </p:cNvSpPr>
          <p:nvPr>
            <p:ph type="dt" sz="half" idx="10"/>
          </p:nvPr>
        </p:nvSpPr>
        <p:spPr>
          <a:xfrm>
            <a:off x="3984625" y="6291114"/>
            <a:ext cx="5035550" cy="365125"/>
          </a:xfrm>
        </p:spPr>
        <p:txBody>
          <a:bodyPr/>
          <a:lstStyle/>
          <a:p>
            <a:r>
              <a:rPr lang="en-CA" dirty="0" smtClean="0"/>
              <a:t>OAA</a:t>
            </a:r>
            <a:r>
              <a:rPr lang="en-CA" dirty="0" smtClean="0"/>
              <a:t>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pic>
        <p:nvPicPr>
          <p:cNvPr id="102" name="Picture 101" descr="OAALogo_Vector_Low_Re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42723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1"/>
      <p:bldP spid="74" grpId="0" animBg="1"/>
      <p:bldP spid="75" grpId="0"/>
      <p:bldP spid="76" grpId="0" build="allAtOnce"/>
      <p:bldP spid="77" grpId="0"/>
      <p:bldP spid="78" grpId="0"/>
      <p:bldP spid="79" grpId="0"/>
      <p:bldP spid="81" grpId="0"/>
      <p:bldP spid="82" grpId="0"/>
      <p:bldP spid="83" grpId="0"/>
      <p:bldP spid="84" grpId="0"/>
      <p:bldP spid="85" grpId="0"/>
      <p:bldP spid="8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3669313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Oval 27"/>
              <p:cNvSpPr/>
              <p:nvPr/>
            </p:nvSpPr>
            <p:spPr>
              <a:xfrm>
                <a:off x="4487180" y="314841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674605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Oval 49"/>
              <p:cNvSpPr/>
              <p:nvPr/>
            </p:nvSpPr>
            <p:spPr>
              <a:xfrm>
                <a:off x="4496705" y="514390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673499" y="342925"/>
              <a:ext cx="1800000" cy="1800000"/>
              <a:chOff x="3680355" y="342925"/>
              <a:chExt cx="1800000" cy="180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3680355" y="342925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1" name="Oval 60"/>
              <p:cNvSpPr/>
              <p:nvPr/>
            </p:nvSpPr>
            <p:spPr>
              <a:xfrm>
                <a:off x="4490355" y="115292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533313" y="3202413"/>
              <a:ext cx="72000" cy="72000"/>
              <a:chOff x="5498524" y="3265689"/>
              <a:chExt cx="72000" cy="72000"/>
            </a:xfrm>
          </p:grpSpPr>
          <p:cxnSp>
            <p:nvCxnSpPr>
              <p:cNvPr id="3" name="Straight Connector 2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4538605" y="5197900"/>
              <a:ext cx="72000" cy="72000"/>
              <a:chOff x="5498524" y="3265689"/>
              <a:chExt cx="72000" cy="720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>
              <a:off x="4537499" y="1206925"/>
              <a:ext cx="72000" cy="72000"/>
              <a:chOff x="5498524" y="3265689"/>
              <a:chExt cx="72000" cy="720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560" y="492525"/>
            <a:ext cx="1848295" cy="6604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852" y="2368213"/>
            <a:ext cx="1848295" cy="66040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310" y="2804538"/>
            <a:ext cx="1848295" cy="66040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0457" y="4762563"/>
            <a:ext cx="1848295" cy="6604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554788" y="1836738"/>
            <a:ext cx="1976121" cy="1022052"/>
            <a:chOff x="6554788" y="1836738"/>
            <a:chExt cx="1976121" cy="1022052"/>
          </a:xfrm>
        </p:grpSpPr>
        <p:sp>
          <p:nvSpPr>
            <p:cNvPr id="70" name="Text Box 5"/>
            <p:cNvSpPr txBox="1">
              <a:spLocks noChangeArrowheads="1"/>
            </p:cNvSpPr>
            <p:nvPr/>
          </p:nvSpPr>
          <p:spPr bwMode="auto">
            <a:xfrm>
              <a:off x="6554788" y="2397125"/>
              <a:ext cx="19761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9  </a:t>
              </a:r>
              <a:r>
                <a:rPr lang="hr-HR" dirty="0" smtClean="0">
                  <a:solidFill>
                    <a:schemeClr val="bg1"/>
                  </a:solidFill>
                </a:rPr>
                <a:t> 9   9    27 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sp>
          <p:nvSpPr>
            <p:cNvPr id="71" name="Text Box 7"/>
            <p:cNvSpPr txBox="1">
              <a:spLocks noChangeArrowheads="1"/>
            </p:cNvSpPr>
            <p:nvPr/>
          </p:nvSpPr>
          <p:spPr bwMode="auto">
            <a:xfrm>
              <a:off x="6673850" y="1836738"/>
              <a:ext cx="1441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b="1" dirty="0">
                  <a:solidFill>
                    <a:schemeClr val="bg1"/>
                  </a:solidFill>
                </a:rPr>
                <a:t>Result =</a:t>
              </a:r>
            </a:p>
          </p:txBody>
        </p:sp>
      </p:grpSp>
      <p:sp>
        <p:nvSpPr>
          <p:cNvPr id="72" name="Text Box 17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3" name="Text Box 30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4" name="Oval 28"/>
          <p:cNvSpPr>
            <a:spLocks noChangeArrowheads="1"/>
          </p:cNvSpPr>
          <p:nvPr/>
        </p:nvSpPr>
        <p:spPr bwMode="auto">
          <a:xfrm>
            <a:off x="7388225" y="2971800"/>
            <a:ext cx="935038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5" name="Text Box 18"/>
          <p:cNvSpPr txBox="1">
            <a:spLocks noChangeArrowheads="1"/>
          </p:cNvSpPr>
          <p:nvPr/>
        </p:nvSpPr>
        <p:spPr bwMode="auto">
          <a:xfrm>
            <a:off x="1068388" y="1011238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1074738" y="2989263"/>
            <a:ext cx="7191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r>
              <a:rPr lang="hr-HR" dirty="0">
                <a:solidFill>
                  <a:schemeClr val="bg1"/>
                </a:solidFill>
              </a:rPr>
              <a:t>,</a:t>
            </a:r>
          </a:p>
        </p:txBody>
      </p:sp>
      <p:sp>
        <p:nvSpPr>
          <p:cNvPr id="77" name="Text Box 20"/>
          <p:cNvSpPr txBox="1">
            <a:spLocks noChangeArrowheads="1"/>
          </p:cNvSpPr>
          <p:nvPr/>
        </p:nvSpPr>
        <p:spPr bwMode="auto">
          <a:xfrm>
            <a:off x="1541463" y="2989263"/>
            <a:ext cx="490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9</a:t>
            </a:r>
          </a:p>
        </p:txBody>
      </p:sp>
      <p:grpSp>
        <p:nvGrpSpPr>
          <p:cNvPr id="78" name="Group 21"/>
          <p:cNvGrpSpPr>
            <a:grpSpLocks/>
          </p:cNvGrpSpPr>
          <p:nvPr/>
        </p:nvGrpSpPr>
        <p:grpSpPr bwMode="auto">
          <a:xfrm>
            <a:off x="2970213" y="2835275"/>
            <a:ext cx="360362" cy="576263"/>
            <a:chOff x="1791" y="1298"/>
            <a:chExt cx="227" cy="363"/>
          </a:xfrm>
        </p:grpSpPr>
        <p:sp>
          <p:nvSpPr>
            <p:cNvPr id="79" name="Line 22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23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" name="Text Box 24"/>
          <p:cNvSpPr txBox="1">
            <a:spLocks noChangeArrowheads="1"/>
          </p:cNvSpPr>
          <p:nvPr/>
        </p:nvSpPr>
        <p:spPr bwMode="auto">
          <a:xfrm>
            <a:off x="1106488" y="2468563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M</a:t>
            </a:r>
          </a:p>
        </p:txBody>
      </p:sp>
      <p:grpSp>
        <p:nvGrpSpPr>
          <p:cNvPr id="82" name="Group 25"/>
          <p:cNvGrpSpPr>
            <a:grpSpLocks/>
          </p:cNvGrpSpPr>
          <p:nvPr/>
        </p:nvGrpSpPr>
        <p:grpSpPr bwMode="auto">
          <a:xfrm>
            <a:off x="1192213" y="2947988"/>
            <a:ext cx="360362" cy="576262"/>
            <a:chOff x="1791" y="1298"/>
            <a:chExt cx="227" cy="363"/>
          </a:xfrm>
        </p:grpSpPr>
        <p:sp>
          <p:nvSpPr>
            <p:cNvPr id="83" name="Line 26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27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5" name="Text Box 29"/>
          <p:cNvSpPr txBox="1">
            <a:spLocks noChangeArrowheads="1"/>
          </p:cNvSpPr>
          <p:nvPr/>
        </p:nvSpPr>
        <p:spPr bwMode="auto">
          <a:xfrm>
            <a:off x="1074738" y="49990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6" name="Text Box 9"/>
          <p:cNvSpPr txBox="1">
            <a:spLocks noChangeArrowheads="1"/>
          </p:cNvSpPr>
          <p:nvPr/>
        </p:nvSpPr>
        <p:spPr bwMode="auto">
          <a:xfrm>
            <a:off x="6238800" y="4437063"/>
            <a:ext cx="26635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88" name="Text Box 11"/>
          <p:cNvSpPr txBox="1">
            <a:spLocks noChangeArrowheads="1"/>
          </p:cNvSpPr>
          <p:nvPr/>
        </p:nvSpPr>
        <p:spPr bwMode="auto">
          <a:xfrm>
            <a:off x="6528753" y="5507038"/>
            <a:ext cx="4289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9" name="Text Box 12"/>
          <p:cNvSpPr txBox="1">
            <a:spLocks noChangeArrowheads="1"/>
          </p:cNvSpPr>
          <p:nvPr/>
        </p:nvSpPr>
        <p:spPr bwMode="auto">
          <a:xfrm>
            <a:off x="6951665" y="5507038"/>
            <a:ext cx="40417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0" name="Text Box 13"/>
          <p:cNvSpPr txBox="1">
            <a:spLocks noChangeArrowheads="1"/>
          </p:cNvSpPr>
          <p:nvPr/>
        </p:nvSpPr>
        <p:spPr bwMode="auto">
          <a:xfrm>
            <a:off x="7356158" y="5502573"/>
            <a:ext cx="4752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1" name="Text Box 14"/>
          <p:cNvSpPr txBox="1">
            <a:spLocks noChangeArrowheads="1"/>
          </p:cNvSpPr>
          <p:nvPr/>
        </p:nvSpPr>
        <p:spPr bwMode="auto">
          <a:xfrm>
            <a:off x="7837171" y="5507038"/>
            <a:ext cx="5349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2" name="Text Box 15"/>
          <p:cNvSpPr txBox="1">
            <a:spLocks noChangeArrowheads="1"/>
          </p:cNvSpPr>
          <p:nvPr/>
        </p:nvSpPr>
        <p:spPr bwMode="auto">
          <a:xfrm>
            <a:off x="6050280" y="5507038"/>
            <a:ext cx="425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6484688" y="5296024"/>
            <a:ext cx="1949221" cy="681164"/>
            <a:chOff x="6659313" y="5306184"/>
            <a:chExt cx="1949221" cy="681164"/>
          </a:xfrm>
        </p:grpSpPr>
        <p:grpSp>
          <p:nvGrpSpPr>
            <p:cNvPr id="94" name="Group 93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TextBox 94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7" name="Oval 10"/>
          <p:cNvSpPr>
            <a:spLocks noChangeArrowheads="1"/>
          </p:cNvSpPr>
          <p:nvPr/>
        </p:nvSpPr>
        <p:spPr bwMode="auto">
          <a:xfrm>
            <a:off x="6455410" y="5459413"/>
            <a:ext cx="1361758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00" name="Group 99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101" name="Group 100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103" name="Rectangle 102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2" name="TextBox 101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4</a:t>
            </a:fld>
            <a:endParaRPr lang="en-US"/>
          </a:p>
        </p:txBody>
      </p:sp>
      <p:sp>
        <p:nvSpPr>
          <p:cNvPr id="107" name="Date Placeholder 2"/>
          <p:cNvSpPr>
            <a:spLocks noGrp="1"/>
          </p:cNvSpPr>
          <p:nvPr>
            <p:ph type="dt" sz="half" idx="10"/>
          </p:nvPr>
        </p:nvSpPr>
        <p:spPr>
          <a:xfrm>
            <a:off x="3984625" y="6291114"/>
            <a:ext cx="5035550" cy="365125"/>
          </a:xfrm>
        </p:spPr>
        <p:txBody>
          <a:bodyPr/>
          <a:lstStyle/>
          <a:p>
            <a:r>
              <a:rPr lang="en-CA" dirty="0" smtClean="0"/>
              <a:t>OAA</a:t>
            </a:r>
            <a:r>
              <a:rPr lang="en-CA" dirty="0" smtClean="0"/>
              <a:t>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pic>
        <p:nvPicPr>
          <p:cNvPr id="109" name="Picture 108" descr="OAALogo_Vector_Low_Re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30891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4" grpId="0" animBg="1"/>
      <p:bldP spid="75" grpId="0"/>
      <p:bldP spid="76" grpId="0" build="allAtOnce"/>
      <p:bldP spid="77" grpId="0"/>
      <p:bldP spid="81" grpId="0"/>
      <p:bldP spid="85" grpId="0"/>
      <p:bldP spid="86" grpId="0"/>
      <p:bldP spid="88" grpId="0"/>
      <p:bldP spid="89" grpId="0"/>
      <p:bldP spid="90" grpId="0"/>
      <p:bldP spid="91" grpId="0"/>
      <p:bldP spid="92" grpId="0"/>
      <p:bldP spid="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3674906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Oval 26"/>
              <p:cNvSpPr/>
              <p:nvPr/>
            </p:nvSpPr>
            <p:spPr>
              <a:xfrm>
                <a:off x="4397180" y="3058413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673761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9" name="Oval 48"/>
              <p:cNvSpPr/>
              <p:nvPr/>
            </p:nvSpPr>
            <p:spPr>
              <a:xfrm>
                <a:off x="4406705" y="505390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3675066" y="342925"/>
              <a:ext cx="1800000" cy="1800000"/>
              <a:chOff x="4414220" y="669222"/>
              <a:chExt cx="1440000" cy="144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4414220" y="669222"/>
                <a:ext cx="1440000" cy="144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0" name="Oval 59"/>
              <p:cNvSpPr/>
              <p:nvPr/>
            </p:nvSpPr>
            <p:spPr>
              <a:xfrm>
                <a:off x="4990220" y="1245222"/>
                <a:ext cx="288000" cy="288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4538906" y="3202413"/>
              <a:ext cx="72000" cy="72000"/>
              <a:chOff x="5498524" y="3265689"/>
              <a:chExt cx="72000" cy="72000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539066" y="1206925"/>
              <a:ext cx="72000" cy="72000"/>
              <a:chOff x="5498524" y="3265689"/>
              <a:chExt cx="72000" cy="72000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4537761" y="5197900"/>
              <a:ext cx="72000" cy="72000"/>
              <a:chOff x="5498524" y="3265689"/>
              <a:chExt cx="72000" cy="720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0" name="Picture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2180" y="744725"/>
            <a:ext cx="1892969" cy="5969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7055" y="62100"/>
            <a:ext cx="1892969" cy="59690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5858" y="4395450"/>
            <a:ext cx="1892969" cy="5969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554788" y="1852613"/>
            <a:ext cx="1943100" cy="1001712"/>
            <a:chOff x="6554788" y="1852613"/>
            <a:chExt cx="1943100" cy="1001712"/>
          </a:xfrm>
        </p:grpSpPr>
        <p:sp>
          <p:nvSpPr>
            <p:cNvPr id="48" name="Text Box 5"/>
            <p:cNvSpPr txBox="1">
              <a:spLocks noChangeArrowheads="1"/>
            </p:cNvSpPr>
            <p:nvPr/>
          </p:nvSpPr>
          <p:spPr bwMode="auto">
            <a:xfrm>
              <a:off x="6554788" y="2397125"/>
              <a:ext cx="1943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8  </a:t>
              </a:r>
              <a:r>
                <a:rPr lang="hr-HR" dirty="0" smtClean="0">
                  <a:solidFill>
                    <a:schemeClr val="bg1"/>
                  </a:solidFill>
                </a:rPr>
                <a:t>M  M    8  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sp>
          <p:nvSpPr>
            <p:cNvPr id="69" name="Text Box 7"/>
            <p:cNvSpPr txBox="1">
              <a:spLocks noChangeArrowheads="1"/>
            </p:cNvSpPr>
            <p:nvPr/>
          </p:nvSpPr>
          <p:spPr bwMode="auto">
            <a:xfrm>
              <a:off x="6626225" y="1852613"/>
              <a:ext cx="1441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b="1" dirty="0">
                  <a:solidFill>
                    <a:schemeClr val="bg1"/>
                  </a:solidFill>
                </a:rPr>
                <a:t>Result =</a:t>
              </a:r>
            </a:p>
          </p:txBody>
        </p:sp>
      </p:grpSp>
      <p:sp>
        <p:nvSpPr>
          <p:cNvPr id="70" name="Text Box 27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1" name="Text Box 32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 dirty="0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2" name="Oval 28"/>
          <p:cNvSpPr>
            <a:spLocks noChangeArrowheads="1"/>
          </p:cNvSpPr>
          <p:nvPr/>
        </p:nvSpPr>
        <p:spPr bwMode="auto">
          <a:xfrm>
            <a:off x="7372350" y="2971800"/>
            <a:ext cx="935038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3" name="Text Box 29"/>
          <p:cNvSpPr txBox="1">
            <a:spLocks noChangeArrowheads="1"/>
          </p:cNvSpPr>
          <p:nvPr/>
        </p:nvSpPr>
        <p:spPr bwMode="auto">
          <a:xfrm>
            <a:off x="1066800" y="10112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74" name="Text Box 31"/>
          <p:cNvSpPr txBox="1">
            <a:spLocks noChangeArrowheads="1"/>
          </p:cNvSpPr>
          <p:nvPr/>
        </p:nvSpPr>
        <p:spPr bwMode="auto">
          <a:xfrm>
            <a:off x="1066800" y="50053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5" name="Text Box 30"/>
          <p:cNvSpPr txBox="1">
            <a:spLocks noChangeArrowheads="1"/>
          </p:cNvSpPr>
          <p:nvPr/>
        </p:nvSpPr>
        <p:spPr bwMode="auto">
          <a:xfrm>
            <a:off x="2196827" y="9339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238800" y="4437063"/>
            <a:ext cx="2519362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78" name="Text Box 21"/>
          <p:cNvSpPr txBox="1">
            <a:spLocks noChangeArrowheads="1"/>
          </p:cNvSpPr>
          <p:nvPr/>
        </p:nvSpPr>
        <p:spPr bwMode="auto">
          <a:xfrm>
            <a:off x="6440488" y="5511800"/>
            <a:ext cx="53308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22"/>
          <p:cNvSpPr txBox="1">
            <a:spLocks noChangeArrowheads="1"/>
          </p:cNvSpPr>
          <p:nvPr/>
        </p:nvSpPr>
        <p:spPr bwMode="auto">
          <a:xfrm>
            <a:off x="6977379" y="5509568"/>
            <a:ext cx="3762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0" name="Text Box 23"/>
          <p:cNvSpPr txBox="1">
            <a:spLocks noChangeArrowheads="1"/>
          </p:cNvSpPr>
          <p:nvPr/>
        </p:nvSpPr>
        <p:spPr bwMode="auto">
          <a:xfrm>
            <a:off x="7371715" y="5509568"/>
            <a:ext cx="4654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1" name="Text Box 24"/>
          <p:cNvSpPr txBox="1">
            <a:spLocks noChangeArrowheads="1"/>
          </p:cNvSpPr>
          <p:nvPr/>
        </p:nvSpPr>
        <p:spPr bwMode="auto">
          <a:xfrm>
            <a:off x="7837171" y="5511800"/>
            <a:ext cx="5940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18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6500563" y="5296024"/>
            <a:ext cx="1949221" cy="681164"/>
            <a:chOff x="6659313" y="5306184"/>
            <a:chExt cx="1949221" cy="681164"/>
          </a:xfrm>
        </p:grpSpPr>
        <p:grpSp>
          <p:nvGrpSpPr>
            <p:cNvPr id="83" name="Group 82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85" name="Rectangle 84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77" name="Oval 20"/>
          <p:cNvSpPr>
            <a:spLocks noChangeArrowheads="1"/>
          </p:cNvSpPr>
          <p:nvPr/>
        </p:nvSpPr>
        <p:spPr bwMode="auto">
          <a:xfrm>
            <a:off x="6465570" y="5459413"/>
            <a:ext cx="1379538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89" name="Group 88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90" name="Group 89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92" name="Rectangle 91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1" name="TextBox 90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5</a:t>
            </a:fld>
            <a:endParaRPr lang="en-US"/>
          </a:p>
        </p:txBody>
      </p:sp>
      <p:pic>
        <p:nvPicPr>
          <p:cNvPr id="97" name="Picture 96" descr="OAALogo_Vector_Low_Res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3173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 animBg="1"/>
      <p:bldP spid="73" grpId="0"/>
      <p:bldP spid="74" grpId="0"/>
      <p:bldP spid="75" grpId="0" build="allAtOnce"/>
      <p:bldP spid="76" grpId="0"/>
      <p:bldP spid="78" grpId="0"/>
      <p:bldP spid="79" grpId="0"/>
      <p:bldP spid="80" grpId="0"/>
      <p:bldP spid="81" grpId="0"/>
      <p:bldP spid="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3674906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Oval 26"/>
              <p:cNvSpPr/>
              <p:nvPr/>
            </p:nvSpPr>
            <p:spPr>
              <a:xfrm>
                <a:off x="4397180" y="3058413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673761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9" name="Oval 48"/>
              <p:cNvSpPr/>
              <p:nvPr/>
            </p:nvSpPr>
            <p:spPr>
              <a:xfrm>
                <a:off x="4406705" y="505390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3675066" y="342925"/>
              <a:ext cx="1800000" cy="1800000"/>
              <a:chOff x="4414220" y="669222"/>
              <a:chExt cx="1440000" cy="144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4414220" y="669222"/>
                <a:ext cx="1440000" cy="144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0" name="Oval 59"/>
              <p:cNvSpPr/>
              <p:nvPr/>
            </p:nvSpPr>
            <p:spPr>
              <a:xfrm>
                <a:off x="4990220" y="1245222"/>
                <a:ext cx="288000" cy="288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4538906" y="3202413"/>
              <a:ext cx="72000" cy="72000"/>
              <a:chOff x="5498524" y="3265689"/>
              <a:chExt cx="72000" cy="72000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539066" y="1206925"/>
              <a:ext cx="72000" cy="72000"/>
              <a:chOff x="5498524" y="3265689"/>
              <a:chExt cx="72000" cy="72000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4537761" y="5197900"/>
              <a:ext cx="72000" cy="72000"/>
              <a:chOff x="5498524" y="3265689"/>
              <a:chExt cx="72000" cy="720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4805" y="681225"/>
            <a:ext cx="1892969" cy="59690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5347" y="2486313"/>
            <a:ext cx="1892969" cy="59690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1022" y="4219863"/>
            <a:ext cx="1892969" cy="5969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507163" y="1852613"/>
            <a:ext cx="2366962" cy="990302"/>
            <a:chOff x="6507163" y="1852613"/>
            <a:chExt cx="2366962" cy="990302"/>
          </a:xfrm>
        </p:grpSpPr>
        <p:sp>
          <p:nvSpPr>
            <p:cNvPr id="48" name="Text Box 5"/>
            <p:cNvSpPr txBox="1">
              <a:spLocks noChangeArrowheads="1"/>
            </p:cNvSpPr>
            <p:nvPr/>
          </p:nvSpPr>
          <p:spPr bwMode="auto">
            <a:xfrm>
              <a:off x="6507163" y="2381250"/>
              <a:ext cx="23669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8  </a:t>
              </a:r>
              <a:r>
                <a:rPr lang="hr-HR" dirty="0" smtClean="0">
                  <a:solidFill>
                    <a:schemeClr val="bg1"/>
                  </a:solidFill>
                </a:rPr>
                <a:t> 7   M   15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sp>
          <p:nvSpPr>
            <p:cNvPr id="50" name="Text Box 7"/>
            <p:cNvSpPr txBox="1">
              <a:spLocks noChangeArrowheads="1"/>
            </p:cNvSpPr>
            <p:nvPr/>
          </p:nvSpPr>
          <p:spPr bwMode="auto">
            <a:xfrm>
              <a:off x="6673850" y="1852613"/>
              <a:ext cx="1441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b="1" dirty="0">
                  <a:solidFill>
                    <a:schemeClr val="bg1"/>
                  </a:solidFill>
                </a:rPr>
                <a:t>Result =</a:t>
              </a:r>
            </a:p>
          </p:txBody>
        </p:sp>
      </p:grpSp>
      <p:sp>
        <p:nvSpPr>
          <p:cNvPr id="59" name="Text Box 17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69" name="Text Box 26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02300" y="1064049"/>
            <a:ext cx="3357935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100" dirty="0" smtClean="0">
                <a:latin typeface="Arial"/>
                <a:cs typeface="Arial"/>
              </a:rPr>
              <a:t>One arrow shot out of time</a:t>
            </a:r>
            <a:endParaRPr lang="en-US" sz="2100" dirty="0">
              <a:latin typeface="Arial"/>
              <a:cs typeface="Arial"/>
            </a:endParaRPr>
          </a:p>
        </p:txBody>
      </p:sp>
      <p:sp>
        <p:nvSpPr>
          <p:cNvPr id="71" name="Oval 18"/>
          <p:cNvSpPr>
            <a:spLocks noChangeArrowheads="1"/>
          </p:cNvSpPr>
          <p:nvPr/>
        </p:nvSpPr>
        <p:spPr bwMode="auto">
          <a:xfrm>
            <a:off x="5780088" y="2955925"/>
            <a:ext cx="935037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2" name="Text Box 19"/>
          <p:cNvSpPr txBox="1">
            <a:spLocks noChangeArrowheads="1"/>
          </p:cNvSpPr>
          <p:nvPr/>
        </p:nvSpPr>
        <p:spPr bwMode="auto">
          <a:xfrm>
            <a:off x="1082675" y="10112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7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3" name="Text Box 20"/>
          <p:cNvSpPr txBox="1">
            <a:spLocks noChangeArrowheads="1"/>
          </p:cNvSpPr>
          <p:nvPr/>
        </p:nvSpPr>
        <p:spPr bwMode="auto">
          <a:xfrm>
            <a:off x="1066800" y="30051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4" name="Text Box 21"/>
          <p:cNvSpPr txBox="1">
            <a:spLocks noChangeArrowheads="1"/>
          </p:cNvSpPr>
          <p:nvPr/>
        </p:nvSpPr>
        <p:spPr bwMode="auto">
          <a:xfrm>
            <a:off x="1066800" y="50053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5" name="Text Box 9"/>
          <p:cNvSpPr txBox="1">
            <a:spLocks noChangeArrowheads="1"/>
          </p:cNvSpPr>
          <p:nvPr/>
        </p:nvSpPr>
        <p:spPr bwMode="auto">
          <a:xfrm>
            <a:off x="6238800" y="4437063"/>
            <a:ext cx="24479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77" name="Text Box 11"/>
          <p:cNvSpPr txBox="1">
            <a:spLocks noChangeArrowheads="1"/>
          </p:cNvSpPr>
          <p:nvPr/>
        </p:nvSpPr>
        <p:spPr bwMode="auto">
          <a:xfrm>
            <a:off x="6537008" y="5511800"/>
            <a:ext cx="441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8" name="Text Box 12"/>
          <p:cNvSpPr txBox="1">
            <a:spLocks noChangeArrowheads="1"/>
          </p:cNvSpPr>
          <p:nvPr/>
        </p:nvSpPr>
        <p:spPr bwMode="auto">
          <a:xfrm>
            <a:off x="6968174" y="5511800"/>
            <a:ext cx="3959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13"/>
          <p:cNvSpPr txBox="1">
            <a:spLocks noChangeArrowheads="1"/>
          </p:cNvSpPr>
          <p:nvPr/>
        </p:nvSpPr>
        <p:spPr bwMode="auto">
          <a:xfrm>
            <a:off x="7413308" y="5511800"/>
            <a:ext cx="43846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7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80" name="Text Box 14"/>
          <p:cNvSpPr txBox="1">
            <a:spLocks noChangeArrowheads="1"/>
          </p:cNvSpPr>
          <p:nvPr/>
        </p:nvSpPr>
        <p:spPr bwMode="auto">
          <a:xfrm>
            <a:off x="7833360" y="5511800"/>
            <a:ext cx="5975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15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509068" y="5108575"/>
            <a:ext cx="576262" cy="665325"/>
            <a:chOff x="6500813" y="5108575"/>
            <a:chExt cx="576262" cy="665325"/>
          </a:xfrm>
        </p:grpSpPr>
        <p:sp>
          <p:nvSpPr>
            <p:cNvPr id="83" name="Line 24"/>
            <p:cNvSpPr>
              <a:spLocks noChangeShapeType="1"/>
            </p:cNvSpPr>
            <p:nvPr/>
          </p:nvSpPr>
          <p:spPr bwMode="auto">
            <a:xfrm flipH="1">
              <a:off x="6544129" y="5737615"/>
              <a:ext cx="322942" cy="36285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Text Box 25"/>
            <p:cNvSpPr txBox="1">
              <a:spLocks noChangeArrowheads="1"/>
            </p:cNvSpPr>
            <p:nvPr/>
          </p:nvSpPr>
          <p:spPr bwMode="auto">
            <a:xfrm>
              <a:off x="6500813" y="5108575"/>
              <a:ext cx="5762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rgbClr val="FF3300"/>
                  </a:solidFill>
                </a:rPr>
                <a:t>M</a:t>
              </a:r>
            </a:p>
          </p:txBody>
        </p:sp>
      </p:grpSp>
      <p:sp>
        <p:nvSpPr>
          <p:cNvPr id="76" name="Oval 10"/>
          <p:cNvSpPr>
            <a:spLocks noChangeArrowheads="1"/>
          </p:cNvSpPr>
          <p:nvPr/>
        </p:nvSpPr>
        <p:spPr bwMode="auto">
          <a:xfrm>
            <a:off x="6479223" y="5459413"/>
            <a:ext cx="1314450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81" name="Group 80"/>
          <p:cNvGrpSpPr/>
          <p:nvPr/>
        </p:nvGrpSpPr>
        <p:grpSpPr>
          <a:xfrm>
            <a:off x="6484688" y="5296024"/>
            <a:ext cx="1949221" cy="681164"/>
            <a:chOff x="6659313" y="5306184"/>
            <a:chExt cx="1949221" cy="681164"/>
          </a:xfrm>
        </p:grpSpPr>
        <p:grpSp>
          <p:nvGrpSpPr>
            <p:cNvPr id="82" name="Group 81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5" name="TextBox 84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91" name="Group 90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2" name="TextBox 91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6</a:t>
            </a:fld>
            <a:endParaRPr lang="en-US"/>
          </a:p>
        </p:txBody>
      </p:sp>
      <p:pic>
        <p:nvPicPr>
          <p:cNvPr id="98" name="Picture 97" descr="OAALogo_Vector_Low_Res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103872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 Horn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9" grpId="0"/>
      <p:bldP spid="12" grpId="0" animBg="1"/>
      <p:bldP spid="71" grpId="0" animBg="1"/>
      <p:bldP spid="72" grpId="0"/>
      <p:bldP spid="73" grpId="0" build="allAtOnce"/>
      <p:bldP spid="74" grpId="0"/>
      <p:bldP spid="75" grpId="0"/>
      <p:bldP spid="77" grpId="0"/>
      <p:bldP spid="78" grpId="0"/>
      <p:bldP spid="79" grpId="0"/>
      <p:bldP spid="80" grpId="0"/>
      <p:bldP spid="7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3669313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Oval 27"/>
              <p:cNvSpPr/>
              <p:nvPr/>
            </p:nvSpPr>
            <p:spPr>
              <a:xfrm>
                <a:off x="4487180" y="314841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674605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Oval 49"/>
              <p:cNvSpPr/>
              <p:nvPr/>
            </p:nvSpPr>
            <p:spPr>
              <a:xfrm>
                <a:off x="4496705" y="5143900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673499" y="342925"/>
              <a:ext cx="1800000" cy="1800000"/>
              <a:chOff x="3680355" y="342925"/>
              <a:chExt cx="1800000" cy="180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3680355" y="342925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1" name="Oval 60"/>
              <p:cNvSpPr/>
              <p:nvPr/>
            </p:nvSpPr>
            <p:spPr>
              <a:xfrm>
                <a:off x="4490355" y="115292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533313" y="3202413"/>
              <a:ext cx="72000" cy="72000"/>
              <a:chOff x="5498524" y="3265689"/>
              <a:chExt cx="72000" cy="72000"/>
            </a:xfrm>
          </p:grpSpPr>
          <p:cxnSp>
            <p:nvCxnSpPr>
              <p:cNvPr id="3" name="Straight Connector 2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4538605" y="5197900"/>
              <a:ext cx="72000" cy="72000"/>
              <a:chOff x="5498524" y="3265689"/>
              <a:chExt cx="72000" cy="720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>
              <a:off x="4537499" y="1206925"/>
              <a:ext cx="72000" cy="72000"/>
              <a:chOff x="5498524" y="3265689"/>
              <a:chExt cx="72000" cy="720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310" y="587775"/>
            <a:ext cx="1848295" cy="6604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5335" y="2470550"/>
            <a:ext cx="1848295" cy="66040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2329" y="3014088"/>
            <a:ext cx="1848295" cy="66040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360" y="2749950"/>
            <a:ext cx="1848295" cy="6604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538278" y="1836738"/>
            <a:ext cx="1943100" cy="1017587"/>
            <a:chOff x="6538278" y="1836738"/>
            <a:chExt cx="1943100" cy="1017587"/>
          </a:xfrm>
        </p:grpSpPr>
        <p:sp>
          <p:nvSpPr>
            <p:cNvPr id="70" name="Text Box 5"/>
            <p:cNvSpPr txBox="1">
              <a:spLocks noChangeArrowheads="1"/>
            </p:cNvSpPr>
            <p:nvPr/>
          </p:nvSpPr>
          <p:spPr bwMode="auto">
            <a:xfrm>
              <a:off x="6538278" y="2397125"/>
              <a:ext cx="1943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9</a:t>
              </a:r>
              <a:r>
                <a:rPr lang="hr-HR" dirty="0" smtClean="0">
                  <a:solidFill>
                    <a:schemeClr val="bg1"/>
                  </a:solidFill>
                </a:rPr>
                <a:t> </a:t>
              </a:r>
              <a:r>
                <a:rPr lang="hr-HR" dirty="0">
                  <a:solidFill>
                    <a:schemeClr val="bg1"/>
                  </a:solidFill>
                </a:rPr>
                <a:t> </a:t>
              </a:r>
              <a:r>
                <a:rPr lang="hr-HR" dirty="0" smtClean="0">
                  <a:solidFill>
                    <a:schemeClr val="bg1"/>
                  </a:solidFill>
                </a:rPr>
                <a:t> </a:t>
              </a:r>
              <a:r>
                <a:rPr lang="hr-HR" dirty="0">
                  <a:solidFill>
                    <a:schemeClr val="bg1"/>
                  </a:solidFill>
                </a:rPr>
                <a:t>9 </a:t>
              </a:r>
              <a:r>
                <a:rPr lang="hr-HR" dirty="0" smtClean="0">
                  <a:solidFill>
                    <a:schemeClr val="bg1"/>
                  </a:solidFill>
                </a:rPr>
                <a:t>  8    26 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sp>
          <p:nvSpPr>
            <p:cNvPr id="71" name="Text Box 7"/>
            <p:cNvSpPr txBox="1">
              <a:spLocks noChangeArrowheads="1"/>
            </p:cNvSpPr>
            <p:nvPr/>
          </p:nvSpPr>
          <p:spPr bwMode="auto">
            <a:xfrm>
              <a:off x="6673850" y="1836738"/>
              <a:ext cx="1441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b="1" dirty="0">
                  <a:solidFill>
                    <a:schemeClr val="bg1"/>
                  </a:solidFill>
                </a:rPr>
                <a:t>Result =</a:t>
              </a:r>
            </a:p>
          </p:txBody>
        </p:sp>
      </p:grpSp>
      <p:sp>
        <p:nvSpPr>
          <p:cNvPr id="72" name="Text Box 16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73" name="Text Box 45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4" name="Oval 17"/>
          <p:cNvSpPr>
            <a:spLocks noChangeArrowheads="1"/>
          </p:cNvSpPr>
          <p:nvPr/>
        </p:nvSpPr>
        <p:spPr bwMode="auto">
          <a:xfrm>
            <a:off x="7388225" y="2971800"/>
            <a:ext cx="935038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5" name="Text Box 18"/>
          <p:cNvSpPr txBox="1">
            <a:spLocks noChangeArrowheads="1"/>
          </p:cNvSpPr>
          <p:nvPr/>
        </p:nvSpPr>
        <p:spPr bwMode="auto">
          <a:xfrm>
            <a:off x="1068388" y="10112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1055688" y="29892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r>
              <a:rPr lang="hr-HR" dirty="0">
                <a:solidFill>
                  <a:schemeClr val="bg1"/>
                </a:solidFill>
              </a:rPr>
              <a:t>,</a:t>
            </a:r>
          </a:p>
        </p:txBody>
      </p:sp>
      <p:sp>
        <p:nvSpPr>
          <p:cNvPr id="77" name="Text Box 20"/>
          <p:cNvSpPr txBox="1">
            <a:spLocks noChangeArrowheads="1"/>
          </p:cNvSpPr>
          <p:nvPr/>
        </p:nvSpPr>
        <p:spPr bwMode="auto">
          <a:xfrm>
            <a:off x="1522413" y="29892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9,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78" name="Group 21"/>
          <p:cNvGrpSpPr>
            <a:grpSpLocks/>
          </p:cNvGrpSpPr>
          <p:nvPr/>
        </p:nvGrpSpPr>
        <p:grpSpPr bwMode="auto">
          <a:xfrm>
            <a:off x="2795588" y="2755900"/>
            <a:ext cx="360362" cy="576263"/>
            <a:chOff x="1791" y="1298"/>
            <a:chExt cx="227" cy="363"/>
          </a:xfrm>
        </p:grpSpPr>
        <p:sp>
          <p:nvSpPr>
            <p:cNvPr id="79" name="Line 22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23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1" name="Group 36"/>
          <p:cNvGrpSpPr>
            <a:grpSpLocks/>
          </p:cNvGrpSpPr>
          <p:nvPr/>
        </p:nvGrpSpPr>
        <p:grpSpPr bwMode="auto">
          <a:xfrm>
            <a:off x="1087438" y="2517775"/>
            <a:ext cx="576262" cy="1008063"/>
            <a:chOff x="375" y="1615"/>
            <a:chExt cx="363" cy="635"/>
          </a:xfrm>
        </p:grpSpPr>
        <p:sp>
          <p:nvSpPr>
            <p:cNvPr id="82" name="Text Box 24"/>
            <p:cNvSpPr txBox="1">
              <a:spLocks noChangeArrowheads="1"/>
            </p:cNvSpPr>
            <p:nvPr/>
          </p:nvSpPr>
          <p:spPr bwMode="auto">
            <a:xfrm>
              <a:off x="375" y="1615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83" name="Group 25"/>
            <p:cNvGrpSpPr>
              <a:grpSpLocks/>
            </p:cNvGrpSpPr>
            <p:nvPr/>
          </p:nvGrpSpPr>
          <p:grpSpPr bwMode="auto">
            <a:xfrm>
              <a:off x="429" y="1887"/>
              <a:ext cx="227" cy="363"/>
              <a:chOff x="1791" y="1298"/>
              <a:chExt cx="227" cy="363"/>
            </a:xfrm>
          </p:grpSpPr>
          <p:sp>
            <p:nvSpPr>
              <p:cNvPr id="84" name="Line 26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Line 27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6" name="Text Box 35"/>
          <p:cNvSpPr txBox="1">
            <a:spLocks noChangeArrowheads="1"/>
          </p:cNvSpPr>
          <p:nvPr/>
        </p:nvSpPr>
        <p:spPr bwMode="auto">
          <a:xfrm>
            <a:off x="1971675" y="29892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8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87" name="Group 37"/>
          <p:cNvGrpSpPr>
            <a:grpSpLocks/>
          </p:cNvGrpSpPr>
          <p:nvPr/>
        </p:nvGrpSpPr>
        <p:grpSpPr bwMode="auto">
          <a:xfrm>
            <a:off x="1554163" y="2517775"/>
            <a:ext cx="576262" cy="1008063"/>
            <a:chOff x="375" y="1615"/>
            <a:chExt cx="363" cy="635"/>
          </a:xfrm>
        </p:grpSpPr>
        <p:sp>
          <p:nvSpPr>
            <p:cNvPr id="88" name="Text Box 38"/>
            <p:cNvSpPr txBox="1">
              <a:spLocks noChangeArrowheads="1"/>
            </p:cNvSpPr>
            <p:nvPr/>
          </p:nvSpPr>
          <p:spPr bwMode="auto">
            <a:xfrm>
              <a:off x="375" y="1615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M</a:t>
              </a:r>
            </a:p>
          </p:txBody>
        </p:sp>
        <p:grpSp>
          <p:nvGrpSpPr>
            <p:cNvPr id="89" name="Group 39"/>
            <p:cNvGrpSpPr>
              <a:grpSpLocks/>
            </p:cNvGrpSpPr>
            <p:nvPr/>
          </p:nvGrpSpPr>
          <p:grpSpPr bwMode="auto">
            <a:xfrm>
              <a:off x="429" y="1887"/>
              <a:ext cx="227" cy="363"/>
              <a:chOff x="1791" y="1298"/>
              <a:chExt cx="227" cy="363"/>
            </a:xfrm>
          </p:grpSpPr>
          <p:sp>
            <p:nvSpPr>
              <p:cNvPr id="90" name="Line 40"/>
              <p:cNvSpPr>
                <a:spLocks noChangeShapeType="1"/>
              </p:cNvSpPr>
              <p:nvPr/>
            </p:nvSpPr>
            <p:spPr bwMode="auto">
              <a:xfrm>
                <a:off x="1791" y="1344"/>
                <a:ext cx="182" cy="31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Line 41"/>
              <p:cNvSpPr>
                <a:spLocks noChangeShapeType="1"/>
              </p:cNvSpPr>
              <p:nvPr/>
            </p:nvSpPr>
            <p:spPr bwMode="auto">
              <a:xfrm flipH="1">
                <a:off x="1791" y="1298"/>
                <a:ext cx="227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2" name="Group 42"/>
          <p:cNvGrpSpPr>
            <a:grpSpLocks/>
          </p:cNvGrpSpPr>
          <p:nvPr/>
        </p:nvGrpSpPr>
        <p:grpSpPr bwMode="auto">
          <a:xfrm>
            <a:off x="2987675" y="2492375"/>
            <a:ext cx="360363" cy="576263"/>
            <a:chOff x="1791" y="1298"/>
            <a:chExt cx="227" cy="363"/>
          </a:xfrm>
        </p:grpSpPr>
        <p:sp>
          <p:nvSpPr>
            <p:cNvPr id="93" name="Line 43"/>
            <p:cNvSpPr>
              <a:spLocks noChangeShapeType="1"/>
            </p:cNvSpPr>
            <p:nvPr/>
          </p:nvSpPr>
          <p:spPr bwMode="auto">
            <a:xfrm>
              <a:off x="1791" y="1344"/>
              <a:ext cx="182" cy="317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44"/>
            <p:cNvSpPr>
              <a:spLocks noChangeShapeType="1"/>
            </p:cNvSpPr>
            <p:nvPr/>
          </p:nvSpPr>
          <p:spPr bwMode="auto">
            <a:xfrm flipH="1">
              <a:off x="1791" y="1298"/>
              <a:ext cx="227" cy="27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5" name="Text Box 9"/>
          <p:cNvSpPr txBox="1">
            <a:spLocks noChangeArrowheads="1"/>
          </p:cNvSpPr>
          <p:nvPr/>
        </p:nvSpPr>
        <p:spPr bwMode="auto">
          <a:xfrm>
            <a:off x="6238800" y="4437063"/>
            <a:ext cx="2592387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97" name="Text Box 30"/>
          <p:cNvSpPr txBox="1">
            <a:spLocks noChangeArrowheads="1"/>
          </p:cNvSpPr>
          <p:nvPr/>
        </p:nvSpPr>
        <p:spPr bwMode="auto">
          <a:xfrm>
            <a:off x="6525578" y="5514033"/>
            <a:ext cx="350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8" name="Text Box 31"/>
          <p:cNvSpPr txBox="1">
            <a:spLocks noChangeArrowheads="1"/>
          </p:cNvSpPr>
          <p:nvPr/>
        </p:nvSpPr>
        <p:spPr bwMode="auto">
          <a:xfrm>
            <a:off x="6918009" y="5514033"/>
            <a:ext cx="519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9" name="Text Box 32"/>
          <p:cNvSpPr txBox="1">
            <a:spLocks noChangeArrowheads="1"/>
          </p:cNvSpPr>
          <p:nvPr/>
        </p:nvSpPr>
        <p:spPr bwMode="auto">
          <a:xfrm>
            <a:off x="7351077" y="5511801"/>
            <a:ext cx="4786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00" name="Text Box 33"/>
          <p:cNvSpPr txBox="1">
            <a:spLocks noChangeArrowheads="1"/>
          </p:cNvSpPr>
          <p:nvPr/>
        </p:nvSpPr>
        <p:spPr bwMode="auto">
          <a:xfrm>
            <a:off x="7930515" y="5514033"/>
            <a:ext cx="55516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07" name="Text Box 15"/>
          <p:cNvSpPr txBox="1">
            <a:spLocks noChangeArrowheads="1"/>
          </p:cNvSpPr>
          <p:nvPr/>
        </p:nvSpPr>
        <p:spPr bwMode="auto">
          <a:xfrm>
            <a:off x="5892800" y="5514033"/>
            <a:ext cx="598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6484688" y="5296024"/>
            <a:ext cx="1949221" cy="681164"/>
            <a:chOff x="6659313" y="5306184"/>
            <a:chExt cx="1949221" cy="681164"/>
          </a:xfrm>
        </p:grpSpPr>
        <p:grpSp>
          <p:nvGrpSpPr>
            <p:cNvPr id="102" name="Group 101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TextBox 102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96" name="Oval 29"/>
          <p:cNvSpPr>
            <a:spLocks noChangeArrowheads="1"/>
          </p:cNvSpPr>
          <p:nvPr/>
        </p:nvSpPr>
        <p:spPr bwMode="auto">
          <a:xfrm>
            <a:off x="6474527" y="5475288"/>
            <a:ext cx="1345057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09" name="Group 108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110" name="Group 109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1" name="TextBox 110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7</a:t>
            </a:fld>
            <a:endParaRPr lang="en-US"/>
          </a:p>
        </p:txBody>
      </p:sp>
      <p:pic>
        <p:nvPicPr>
          <p:cNvPr id="117" name="Picture 116" descr="OAALogo_Vector_Low_Re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425094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4" grpId="0" animBg="1"/>
      <p:bldP spid="75" grpId="0"/>
      <p:bldP spid="76" grpId="0" build="allAtOnce"/>
      <p:bldP spid="77" grpId="0"/>
      <p:bldP spid="86" grpId="0"/>
      <p:bldP spid="95" grpId="0"/>
      <p:bldP spid="97" grpId="0"/>
      <p:bldP spid="98" grpId="0"/>
      <p:bldP spid="99" grpId="0"/>
      <p:bldP spid="100" grpId="0"/>
      <p:bldP spid="107" grpId="0"/>
      <p:bldP spid="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5873750" y="60024"/>
            <a:ext cx="3540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FF"/>
                </a:solidFill>
                <a:latin typeface="Arial"/>
                <a:cs typeface="Arial"/>
              </a:rPr>
              <a:t>INDOOR SCORING</a:t>
            </a:r>
            <a:endParaRPr lang="en-US" sz="2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492000" y="180000"/>
            <a:ext cx="2160000" cy="6120000"/>
            <a:chOff x="3492000" y="180000"/>
            <a:chExt cx="2160000" cy="6120000"/>
          </a:xfrm>
        </p:grpSpPr>
        <p:sp>
          <p:nvSpPr>
            <p:cNvPr id="7" name="Rectangle 6"/>
            <p:cNvSpPr/>
            <p:nvPr/>
          </p:nvSpPr>
          <p:spPr>
            <a:xfrm>
              <a:off x="3492000" y="180000"/>
              <a:ext cx="2160000" cy="61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6393" y="6041080"/>
              <a:ext cx="235553" cy="245189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3674906" y="2338413"/>
              <a:ext cx="1800000" cy="1800000"/>
              <a:chOff x="3677180" y="2338413"/>
              <a:chExt cx="1800000" cy="18000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677180" y="2338413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31" name="Group 30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33" name="Oval 32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Oval 31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0" name="Oval 29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Oval 26"/>
              <p:cNvSpPr/>
              <p:nvPr/>
            </p:nvSpPr>
            <p:spPr>
              <a:xfrm>
                <a:off x="4397180" y="3058413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673761" y="4333900"/>
              <a:ext cx="1800000" cy="1800000"/>
              <a:chOff x="3686705" y="4333900"/>
              <a:chExt cx="1800000" cy="180000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3686705" y="4333900"/>
                <a:ext cx="1800000" cy="1800000"/>
                <a:chOff x="4662615" y="669222"/>
                <a:chExt cx="1440000" cy="1440000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53" name="Group 52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55" name="Oval 54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4" name="Oval 53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" name="Oval 51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9" name="Oval 48"/>
              <p:cNvSpPr/>
              <p:nvPr/>
            </p:nvSpPr>
            <p:spPr>
              <a:xfrm>
                <a:off x="4406705" y="5053900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3675066" y="342925"/>
              <a:ext cx="1800000" cy="1800000"/>
              <a:chOff x="4414220" y="669222"/>
              <a:chExt cx="1440000" cy="144000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4414220" y="669222"/>
                <a:ext cx="1440000" cy="1440000"/>
                <a:chOff x="4662615" y="669222"/>
                <a:chExt cx="1440000" cy="14400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662615" y="669222"/>
                  <a:ext cx="1440000" cy="1440000"/>
                  <a:chOff x="4720517" y="1101222"/>
                  <a:chExt cx="1440000" cy="1440000"/>
                </a:xfrm>
              </p:grpSpPr>
              <p:grpSp>
                <p:nvGrpSpPr>
                  <p:cNvPr id="64" name="Group 63"/>
                  <p:cNvGrpSpPr/>
                  <p:nvPr/>
                </p:nvGrpSpPr>
                <p:grpSpPr>
                  <a:xfrm>
                    <a:off x="4720517" y="1101222"/>
                    <a:ext cx="1440000" cy="1440000"/>
                    <a:chOff x="3997235" y="632714"/>
                    <a:chExt cx="1440000" cy="1440000"/>
                  </a:xfrm>
                </p:grpSpPr>
                <p:sp>
                  <p:nvSpPr>
                    <p:cNvPr id="66" name="Oval 65"/>
                    <p:cNvSpPr/>
                    <p:nvPr/>
                  </p:nvSpPr>
                  <p:spPr>
                    <a:xfrm>
                      <a:off x="3997235" y="632714"/>
                      <a:ext cx="1440000" cy="1440000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" name="Oval 66"/>
                    <p:cNvSpPr/>
                    <p:nvPr/>
                  </p:nvSpPr>
                  <p:spPr>
                    <a:xfrm>
                      <a:off x="4141235" y="776714"/>
                      <a:ext cx="1152000" cy="115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Oval 64"/>
                  <p:cNvSpPr/>
                  <p:nvPr/>
                </p:nvSpPr>
                <p:spPr>
                  <a:xfrm>
                    <a:off x="5008517" y="1389222"/>
                    <a:ext cx="864000" cy="864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Oval 62"/>
                <p:cNvSpPr/>
                <p:nvPr/>
              </p:nvSpPr>
              <p:spPr>
                <a:xfrm>
                  <a:off x="5094615" y="1101222"/>
                  <a:ext cx="576000" cy="57600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0" name="Oval 59"/>
              <p:cNvSpPr/>
              <p:nvPr/>
            </p:nvSpPr>
            <p:spPr>
              <a:xfrm>
                <a:off x="4990220" y="1245222"/>
                <a:ext cx="288000" cy="28800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4538906" y="3202413"/>
              <a:ext cx="72000" cy="72000"/>
              <a:chOff x="5498524" y="3265689"/>
              <a:chExt cx="72000" cy="72000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539066" y="1206925"/>
              <a:ext cx="72000" cy="72000"/>
              <a:chOff x="5498524" y="3265689"/>
              <a:chExt cx="72000" cy="72000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4537761" y="5197900"/>
              <a:ext cx="72000" cy="72000"/>
              <a:chOff x="5498524" y="3265689"/>
              <a:chExt cx="72000" cy="720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 flipV="1">
                <a:off x="5498524" y="3301688"/>
                <a:ext cx="72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806" y="925175"/>
            <a:ext cx="1848295" cy="5969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006" y="5113000"/>
            <a:ext cx="1848295" cy="5969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516688" y="1852613"/>
            <a:ext cx="1943100" cy="1001712"/>
            <a:chOff x="6516688" y="1852613"/>
            <a:chExt cx="1943100" cy="1001712"/>
          </a:xfrm>
        </p:grpSpPr>
        <p:sp>
          <p:nvSpPr>
            <p:cNvPr id="48" name="Text Box 5"/>
            <p:cNvSpPr txBox="1">
              <a:spLocks noChangeArrowheads="1"/>
            </p:cNvSpPr>
            <p:nvPr/>
          </p:nvSpPr>
          <p:spPr bwMode="auto">
            <a:xfrm>
              <a:off x="6516688" y="2397125"/>
              <a:ext cx="1943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dirty="0">
                  <a:solidFill>
                    <a:schemeClr val="bg1"/>
                  </a:solidFill>
                </a:rPr>
                <a:t>9  </a:t>
              </a:r>
              <a:r>
                <a:rPr lang="hr-HR" dirty="0" smtClean="0">
                  <a:solidFill>
                    <a:schemeClr val="bg1"/>
                  </a:solidFill>
                </a:rPr>
                <a:t> 7 </a:t>
              </a:r>
              <a:r>
                <a:rPr lang="hr-HR" dirty="0">
                  <a:solidFill>
                    <a:schemeClr val="bg1"/>
                  </a:solidFill>
                </a:rPr>
                <a:t> </a:t>
              </a:r>
              <a:r>
                <a:rPr lang="hr-HR" dirty="0" smtClean="0">
                  <a:solidFill>
                    <a:schemeClr val="bg1"/>
                  </a:solidFill>
                </a:rPr>
                <a:t> M   16</a:t>
              </a:r>
              <a:endParaRPr lang="hr-HR" dirty="0">
                <a:solidFill>
                  <a:schemeClr val="bg1"/>
                </a:solidFill>
              </a:endParaRPr>
            </a:p>
          </p:txBody>
        </p:sp>
        <p:sp>
          <p:nvSpPr>
            <p:cNvPr id="59" name="Text Box 7"/>
            <p:cNvSpPr txBox="1">
              <a:spLocks noChangeArrowheads="1"/>
            </p:cNvSpPr>
            <p:nvPr/>
          </p:nvSpPr>
          <p:spPr bwMode="auto">
            <a:xfrm>
              <a:off x="6673850" y="1852613"/>
              <a:ext cx="1441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b="1" dirty="0">
                  <a:solidFill>
                    <a:schemeClr val="bg1"/>
                  </a:solidFill>
                </a:rPr>
                <a:t>Result =</a:t>
              </a:r>
            </a:p>
          </p:txBody>
        </p:sp>
      </p:grpSp>
      <p:sp>
        <p:nvSpPr>
          <p:cNvPr id="61" name="Text Box 16"/>
          <p:cNvSpPr txBox="1">
            <a:spLocks noChangeArrowheads="1"/>
          </p:cNvSpPr>
          <p:nvPr/>
        </p:nvSpPr>
        <p:spPr bwMode="auto">
          <a:xfrm>
            <a:off x="5940425" y="2997200"/>
            <a:ext cx="25923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Y  or  N</a:t>
            </a:r>
          </a:p>
        </p:txBody>
      </p:sp>
      <p:sp>
        <p:nvSpPr>
          <p:cNvPr id="69" name="Text Box 30"/>
          <p:cNvSpPr txBox="1">
            <a:spLocks noChangeArrowheads="1"/>
          </p:cNvSpPr>
          <p:nvPr/>
        </p:nvSpPr>
        <p:spPr bwMode="auto">
          <a:xfrm>
            <a:off x="8207375" y="2565400"/>
            <a:ext cx="9366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9600" b="1">
                <a:solidFill>
                  <a:srgbClr val="FFFF00"/>
                </a:solidFill>
                <a:latin typeface="Times New Roman" charset="0"/>
              </a:rPr>
              <a:t>?</a:t>
            </a:r>
          </a:p>
        </p:txBody>
      </p:sp>
      <p:sp>
        <p:nvSpPr>
          <p:cNvPr id="70" name="Oval 17"/>
          <p:cNvSpPr>
            <a:spLocks noChangeArrowheads="1"/>
          </p:cNvSpPr>
          <p:nvPr/>
        </p:nvSpPr>
        <p:spPr bwMode="auto">
          <a:xfrm>
            <a:off x="5795963" y="2997200"/>
            <a:ext cx="935037" cy="9366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1" name="Text Box 27"/>
          <p:cNvSpPr txBox="1">
            <a:spLocks noChangeArrowheads="1"/>
          </p:cNvSpPr>
          <p:nvPr/>
        </p:nvSpPr>
        <p:spPr bwMode="auto">
          <a:xfrm>
            <a:off x="1066800" y="10112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2" name="Text Box 28"/>
          <p:cNvSpPr txBox="1">
            <a:spLocks noChangeArrowheads="1"/>
          </p:cNvSpPr>
          <p:nvPr/>
        </p:nvSpPr>
        <p:spPr bwMode="auto">
          <a:xfrm>
            <a:off x="1066800" y="2989263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3" name="Text Box 29"/>
          <p:cNvSpPr txBox="1">
            <a:spLocks noChangeArrowheads="1"/>
          </p:cNvSpPr>
          <p:nvPr/>
        </p:nvSpPr>
        <p:spPr bwMode="auto">
          <a:xfrm>
            <a:off x="1066800" y="500538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 7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4" name="Text Box 9"/>
          <p:cNvSpPr txBox="1">
            <a:spLocks noChangeArrowheads="1"/>
          </p:cNvSpPr>
          <p:nvPr/>
        </p:nvSpPr>
        <p:spPr bwMode="auto">
          <a:xfrm>
            <a:off x="6238800" y="4437063"/>
            <a:ext cx="2592387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4800" b="1" dirty="0">
                <a:solidFill>
                  <a:srgbClr val="FF0000"/>
                </a:solidFill>
                <a:latin typeface="Times New Roman" charset="0"/>
              </a:rPr>
              <a:t>Correct:</a:t>
            </a:r>
          </a:p>
        </p:txBody>
      </p:sp>
      <p:sp>
        <p:nvSpPr>
          <p:cNvPr id="76" name="Text Box 11"/>
          <p:cNvSpPr txBox="1">
            <a:spLocks noChangeArrowheads="1"/>
          </p:cNvSpPr>
          <p:nvPr/>
        </p:nvSpPr>
        <p:spPr bwMode="auto">
          <a:xfrm>
            <a:off x="6532563" y="5511800"/>
            <a:ext cx="401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7" name="Text Box 12"/>
          <p:cNvSpPr txBox="1">
            <a:spLocks noChangeArrowheads="1"/>
          </p:cNvSpPr>
          <p:nvPr/>
        </p:nvSpPr>
        <p:spPr bwMode="auto">
          <a:xfrm>
            <a:off x="6870064" y="5509568"/>
            <a:ext cx="4330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7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8" name="Text Box 13"/>
          <p:cNvSpPr txBox="1">
            <a:spLocks noChangeArrowheads="1"/>
          </p:cNvSpPr>
          <p:nvPr/>
        </p:nvSpPr>
        <p:spPr bwMode="auto">
          <a:xfrm>
            <a:off x="7355840" y="5509568"/>
            <a:ext cx="5060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M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79" name="Text Box 14"/>
          <p:cNvSpPr txBox="1">
            <a:spLocks noChangeArrowheads="1"/>
          </p:cNvSpPr>
          <p:nvPr/>
        </p:nvSpPr>
        <p:spPr bwMode="auto">
          <a:xfrm>
            <a:off x="7744460" y="5511800"/>
            <a:ext cx="735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smtClean="0">
                <a:solidFill>
                  <a:schemeClr val="bg1"/>
                </a:solidFill>
              </a:rPr>
              <a:t>16</a:t>
            </a:r>
            <a:endParaRPr lang="hr-HR" dirty="0">
              <a:solidFill>
                <a:schemeClr val="bg1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6484688" y="5296024"/>
            <a:ext cx="1949221" cy="681164"/>
            <a:chOff x="6659313" y="5306184"/>
            <a:chExt cx="1949221" cy="681164"/>
          </a:xfrm>
        </p:grpSpPr>
        <p:grpSp>
          <p:nvGrpSpPr>
            <p:cNvPr id="81" name="Group 80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83" name="Rectangle 82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2" name="TextBox 81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75" name="Oval 10"/>
          <p:cNvSpPr>
            <a:spLocks noChangeArrowheads="1"/>
          </p:cNvSpPr>
          <p:nvPr/>
        </p:nvSpPr>
        <p:spPr bwMode="auto">
          <a:xfrm>
            <a:off x="6444048" y="5459413"/>
            <a:ext cx="1374072" cy="5778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87" name="Group 86"/>
          <p:cNvGrpSpPr/>
          <p:nvPr/>
        </p:nvGrpSpPr>
        <p:grpSpPr>
          <a:xfrm>
            <a:off x="6480000" y="2178174"/>
            <a:ext cx="1949221" cy="681164"/>
            <a:chOff x="6659313" y="5306184"/>
            <a:chExt cx="1949221" cy="681164"/>
          </a:xfrm>
        </p:grpSpPr>
        <p:grpSp>
          <p:nvGrpSpPr>
            <p:cNvPr id="88" name="Group 87"/>
            <p:cNvGrpSpPr/>
            <p:nvPr/>
          </p:nvGrpSpPr>
          <p:grpSpPr>
            <a:xfrm>
              <a:off x="6659313" y="5555348"/>
              <a:ext cx="1949221" cy="432000"/>
              <a:chOff x="6142266" y="6117750"/>
              <a:chExt cx="1949221" cy="432000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6142266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6575867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7011275" y="6117750"/>
                <a:ext cx="432000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7446682" y="6117750"/>
                <a:ext cx="644805" cy="432000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9" name="TextBox 88"/>
            <p:cNvSpPr txBox="1"/>
            <p:nvPr/>
          </p:nvSpPr>
          <p:spPr>
            <a:xfrm>
              <a:off x="8016685" y="5306184"/>
              <a:ext cx="5013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Total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dirty="0" smtClean="0"/>
              <a:t>OAA </a:t>
            </a:r>
            <a:r>
              <a:rPr lang="en-CA" dirty="0" smtClean="0"/>
              <a:t>Judge Committee Training Aid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Multiple Scoring Zones, ver. 2016-07-19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4890-F937-794F-98ED-FCE2C346F89B}" type="slidenum">
              <a:rPr lang="en-US" smtClean="0"/>
              <a:t>8</a:t>
            </a:fld>
            <a:endParaRPr lang="en-US"/>
          </a:p>
        </p:txBody>
      </p:sp>
      <p:pic>
        <p:nvPicPr>
          <p:cNvPr id="95" name="Picture 94" descr="OAALogo_Vector_Low_Re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66" y="6162853"/>
            <a:ext cx="684000" cy="684000"/>
          </a:xfrm>
          <a:prstGeom prst="ellipse">
            <a:avLst/>
          </a:prstGeom>
          <a:noFill/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67743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 Hitting Bu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9" grpId="0"/>
      <p:bldP spid="70" grpId="0" animBg="1"/>
      <p:bldP spid="71" grpId="0"/>
      <p:bldP spid="72" grpId="0" build="allAtOnce"/>
      <p:bldP spid="73" grpId="0"/>
      <p:bldP spid="74" grpId="0"/>
      <p:bldP spid="76" grpId="0"/>
      <p:bldP spid="77" grpId="0"/>
      <p:bldP spid="78" grpId="0"/>
      <p:bldP spid="79" grpId="0"/>
      <p:bldP spid="7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2792</TotalTime>
  <Words>1475</Words>
  <Application>Microsoft Macintosh PowerPoint</Application>
  <PresentationFormat>On-screen Show (4:3)</PresentationFormat>
  <Paragraphs>591</Paragraphs>
  <Slides>29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Multiple Scoring Zones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Indoor Scoring  Vertical 3 Spot – Simultaneous Team</vt:lpstr>
      <vt:lpstr>PowerPoint Presentation</vt:lpstr>
      <vt:lpstr>PowerPoint Presentation</vt:lpstr>
      <vt:lpstr>OUTDOOR SCORING  Compound Team -Simultaneous Shooting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OUTDOOR SCORING  Compound Team -Alternate Shooting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Randall Jones</dc:creator>
  <cp:lastModifiedBy>Randall Jones</cp:lastModifiedBy>
  <cp:revision>322</cp:revision>
  <dcterms:created xsi:type="dcterms:W3CDTF">2016-05-19T16:25:34Z</dcterms:created>
  <dcterms:modified xsi:type="dcterms:W3CDTF">2017-10-26T13:45:48Z</dcterms:modified>
</cp:coreProperties>
</file>